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60" r:id="rId3"/>
    <p:sldId id="258" r:id="rId4"/>
    <p:sldId id="262" r:id="rId5"/>
    <p:sldId id="263" r:id="rId6"/>
    <p:sldId id="264" r:id="rId7"/>
    <p:sldId id="265" r:id="rId8"/>
    <p:sldId id="268" r:id="rId9"/>
    <p:sldId id="266" r:id="rId10"/>
    <p:sldId id="267" r:id="rId11"/>
    <p:sldId id="269" r:id="rId12"/>
    <p:sldId id="271" r:id="rId13"/>
    <p:sldId id="273" r:id="rId14"/>
    <p:sldId id="272" r:id="rId15"/>
    <p:sldId id="274" r:id="rId16"/>
    <p:sldId id="275" r:id="rId17"/>
    <p:sldId id="276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em Estilo, Sem Grelh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6D9F66E-5EB9-4882-86FB-DCBF35E3C3E4}" styleName="Estilo Médio 4 - Destaqu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Estilo Médio 4 - Destaqu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Estilo Médio 4 - Destaqu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7" d="100"/>
          <a:sy n="97" d="100"/>
        </p:scale>
        <p:origin x="48" y="21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ílvia Domingos" userId="e7d1f4b6fcfb1759" providerId="LiveId" clId="{0FDC94AB-0B80-4247-A224-B9D9EA1247A7}"/>
    <pc:docChg chg="custSel modSld">
      <pc:chgData name="Sílvia Domingos" userId="e7d1f4b6fcfb1759" providerId="LiveId" clId="{0FDC94AB-0B80-4247-A224-B9D9EA1247A7}" dt="2023-04-03T13:04:31.685" v="56"/>
      <pc:docMkLst>
        <pc:docMk/>
      </pc:docMkLst>
      <pc:sldChg chg="modSp mod">
        <pc:chgData name="Sílvia Domingos" userId="e7d1f4b6fcfb1759" providerId="LiveId" clId="{0FDC94AB-0B80-4247-A224-B9D9EA1247A7}" dt="2023-04-03T13:04:22.708" v="54" actId="20577"/>
        <pc:sldMkLst>
          <pc:docMk/>
          <pc:sldMk cId="3306730267" sldId="256"/>
        </pc:sldMkLst>
        <pc:spChg chg="mod">
          <ac:chgData name="Sílvia Domingos" userId="e7d1f4b6fcfb1759" providerId="LiveId" clId="{0FDC94AB-0B80-4247-A224-B9D9EA1247A7}" dt="2023-04-03T13:04:22.708" v="54" actId="20577"/>
          <ac:spMkLst>
            <pc:docMk/>
            <pc:sldMk cId="3306730267" sldId="256"/>
            <ac:spMk id="2" creationId="{A7F43DD5-2E65-4E03-5004-E6D237C67953}"/>
          </ac:spMkLst>
        </pc:spChg>
      </pc:sldChg>
      <pc:sldChg chg="modSp">
        <pc:chgData name="Sílvia Domingos" userId="e7d1f4b6fcfb1759" providerId="LiveId" clId="{0FDC94AB-0B80-4247-A224-B9D9EA1247A7}" dt="2023-04-03T13:04:31.685" v="56"/>
        <pc:sldMkLst>
          <pc:docMk/>
          <pc:sldMk cId="2745480410" sldId="262"/>
        </pc:sldMkLst>
        <pc:spChg chg="mod">
          <ac:chgData name="Sílvia Domingos" userId="e7d1f4b6fcfb1759" providerId="LiveId" clId="{0FDC94AB-0B80-4247-A224-B9D9EA1247A7}" dt="2023-04-03T13:04:31.685" v="56"/>
          <ac:spMkLst>
            <pc:docMk/>
            <pc:sldMk cId="2745480410" sldId="262"/>
            <ac:spMk id="2" creationId="{0033DB91-CFEF-7D5B-B650-3B7EB2CA96C3}"/>
          </ac:spMkLst>
        </pc:spChg>
        <pc:spChg chg="mod">
          <ac:chgData name="Sílvia Domingos" userId="e7d1f4b6fcfb1759" providerId="LiveId" clId="{0FDC94AB-0B80-4247-A224-B9D9EA1247A7}" dt="2023-04-03T13:04:31.685" v="56"/>
          <ac:spMkLst>
            <pc:docMk/>
            <pc:sldMk cId="2745480410" sldId="262"/>
            <ac:spMk id="3" creationId="{F779598F-E513-DE02-5D4D-A57950B8798E}"/>
          </ac:spMkLst>
        </pc:spChg>
      </pc:sldChg>
      <pc:sldChg chg="modSp">
        <pc:chgData name="Sílvia Domingos" userId="e7d1f4b6fcfb1759" providerId="LiveId" clId="{0FDC94AB-0B80-4247-A224-B9D9EA1247A7}" dt="2023-04-03T13:04:31.685" v="56"/>
        <pc:sldMkLst>
          <pc:docMk/>
          <pc:sldMk cId="1301309947" sldId="263"/>
        </pc:sldMkLst>
        <pc:spChg chg="mod">
          <ac:chgData name="Sílvia Domingos" userId="e7d1f4b6fcfb1759" providerId="LiveId" clId="{0FDC94AB-0B80-4247-A224-B9D9EA1247A7}" dt="2023-04-03T13:04:31.685" v="56"/>
          <ac:spMkLst>
            <pc:docMk/>
            <pc:sldMk cId="1301309947" sldId="263"/>
            <ac:spMk id="2" creationId="{0033DB91-CFEF-7D5B-B650-3B7EB2CA96C3}"/>
          </ac:spMkLst>
        </pc:spChg>
        <pc:spChg chg="mod">
          <ac:chgData name="Sílvia Domingos" userId="e7d1f4b6fcfb1759" providerId="LiveId" clId="{0FDC94AB-0B80-4247-A224-B9D9EA1247A7}" dt="2023-04-03T13:04:31.685" v="56"/>
          <ac:spMkLst>
            <pc:docMk/>
            <pc:sldMk cId="1301309947" sldId="263"/>
            <ac:spMk id="3" creationId="{F779598F-E513-DE02-5D4D-A57950B8798E}"/>
          </ac:spMkLst>
        </pc:spChg>
      </pc:sldChg>
      <pc:sldChg chg="modSp">
        <pc:chgData name="Sílvia Domingos" userId="e7d1f4b6fcfb1759" providerId="LiveId" clId="{0FDC94AB-0B80-4247-A224-B9D9EA1247A7}" dt="2023-04-03T13:04:31.685" v="56"/>
        <pc:sldMkLst>
          <pc:docMk/>
          <pc:sldMk cId="173053268" sldId="264"/>
        </pc:sldMkLst>
        <pc:spChg chg="mod">
          <ac:chgData name="Sílvia Domingos" userId="e7d1f4b6fcfb1759" providerId="LiveId" clId="{0FDC94AB-0B80-4247-A224-B9D9EA1247A7}" dt="2023-04-03T13:04:31.685" v="56"/>
          <ac:spMkLst>
            <pc:docMk/>
            <pc:sldMk cId="173053268" sldId="264"/>
            <ac:spMk id="2" creationId="{0033DB91-CFEF-7D5B-B650-3B7EB2CA96C3}"/>
          </ac:spMkLst>
        </pc:spChg>
        <pc:spChg chg="mod">
          <ac:chgData name="Sílvia Domingos" userId="e7d1f4b6fcfb1759" providerId="LiveId" clId="{0FDC94AB-0B80-4247-A224-B9D9EA1247A7}" dt="2023-04-03T13:04:31.685" v="56"/>
          <ac:spMkLst>
            <pc:docMk/>
            <pc:sldMk cId="173053268" sldId="264"/>
            <ac:spMk id="3" creationId="{F779598F-E513-DE02-5D4D-A57950B8798E}"/>
          </ac:spMkLst>
        </pc:spChg>
      </pc:sldChg>
      <pc:sldChg chg="modSp">
        <pc:chgData name="Sílvia Domingos" userId="e7d1f4b6fcfb1759" providerId="LiveId" clId="{0FDC94AB-0B80-4247-A224-B9D9EA1247A7}" dt="2023-04-03T13:04:31.685" v="56"/>
        <pc:sldMkLst>
          <pc:docMk/>
          <pc:sldMk cId="670883805" sldId="265"/>
        </pc:sldMkLst>
        <pc:spChg chg="mod">
          <ac:chgData name="Sílvia Domingos" userId="e7d1f4b6fcfb1759" providerId="LiveId" clId="{0FDC94AB-0B80-4247-A224-B9D9EA1247A7}" dt="2023-04-03T13:04:31.685" v="56"/>
          <ac:spMkLst>
            <pc:docMk/>
            <pc:sldMk cId="670883805" sldId="265"/>
            <ac:spMk id="3" creationId="{F779598F-E513-DE02-5D4D-A57950B8798E}"/>
          </ac:spMkLst>
        </pc:spChg>
      </pc:sldChg>
      <pc:sldChg chg="modSp">
        <pc:chgData name="Sílvia Domingos" userId="e7d1f4b6fcfb1759" providerId="LiveId" clId="{0FDC94AB-0B80-4247-A224-B9D9EA1247A7}" dt="2023-04-03T13:04:31.685" v="56"/>
        <pc:sldMkLst>
          <pc:docMk/>
          <pc:sldMk cId="2255003141" sldId="266"/>
        </pc:sldMkLst>
        <pc:spChg chg="mod">
          <ac:chgData name="Sílvia Domingos" userId="e7d1f4b6fcfb1759" providerId="LiveId" clId="{0FDC94AB-0B80-4247-A224-B9D9EA1247A7}" dt="2023-04-03T13:04:31.685" v="56"/>
          <ac:spMkLst>
            <pc:docMk/>
            <pc:sldMk cId="2255003141" sldId="266"/>
            <ac:spMk id="2" creationId="{0033DB91-CFEF-7D5B-B650-3B7EB2CA96C3}"/>
          </ac:spMkLst>
        </pc:spChg>
        <pc:spChg chg="mod">
          <ac:chgData name="Sílvia Domingos" userId="e7d1f4b6fcfb1759" providerId="LiveId" clId="{0FDC94AB-0B80-4247-A224-B9D9EA1247A7}" dt="2023-04-03T13:04:31.685" v="56"/>
          <ac:spMkLst>
            <pc:docMk/>
            <pc:sldMk cId="2255003141" sldId="266"/>
            <ac:spMk id="3" creationId="{F779598F-E513-DE02-5D4D-A57950B8798E}"/>
          </ac:spMkLst>
        </pc:spChg>
      </pc:sldChg>
      <pc:sldChg chg="modSp">
        <pc:chgData name="Sílvia Domingos" userId="e7d1f4b6fcfb1759" providerId="LiveId" clId="{0FDC94AB-0B80-4247-A224-B9D9EA1247A7}" dt="2023-04-03T13:04:31.685" v="56"/>
        <pc:sldMkLst>
          <pc:docMk/>
          <pc:sldMk cId="3382846789" sldId="267"/>
        </pc:sldMkLst>
        <pc:spChg chg="mod">
          <ac:chgData name="Sílvia Domingos" userId="e7d1f4b6fcfb1759" providerId="LiveId" clId="{0FDC94AB-0B80-4247-A224-B9D9EA1247A7}" dt="2023-04-03T13:04:31.685" v="56"/>
          <ac:spMkLst>
            <pc:docMk/>
            <pc:sldMk cId="3382846789" sldId="267"/>
            <ac:spMk id="2" creationId="{0033DB91-CFEF-7D5B-B650-3B7EB2CA96C3}"/>
          </ac:spMkLst>
        </pc:spChg>
        <pc:spChg chg="mod">
          <ac:chgData name="Sílvia Domingos" userId="e7d1f4b6fcfb1759" providerId="LiveId" clId="{0FDC94AB-0B80-4247-A224-B9D9EA1247A7}" dt="2023-04-03T13:04:31.685" v="56"/>
          <ac:spMkLst>
            <pc:docMk/>
            <pc:sldMk cId="3382846789" sldId="267"/>
            <ac:spMk id="3" creationId="{F779598F-E513-DE02-5D4D-A57950B8798E}"/>
          </ac:spMkLst>
        </pc:spChg>
      </pc:sldChg>
      <pc:sldChg chg="modSp">
        <pc:chgData name="Sílvia Domingos" userId="e7d1f4b6fcfb1759" providerId="LiveId" clId="{0FDC94AB-0B80-4247-A224-B9D9EA1247A7}" dt="2023-04-03T13:04:31.685" v="56"/>
        <pc:sldMkLst>
          <pc:docMk/>
          <pc:sldMk cId="2185513173" sldId="268"/>
        </pc:sldMkLst>
        <pc:spChg chg="mod">
          <ac:chgData name="Sílvia Domingos" userId="e7d1f4b6fcfb1759" providerId="LiveId" clId="{0FDC94AB-0B80-4247-A224-B9D9EA1247A7}" dt="2023-04-03T13:04:31.685" v="56"/>
          <ac:spMkLst>
            <pc:docMk/>
            <pc:sldMk cId="2185513173" sldId="268"/>
            <ac:spMk id="2" creationId="{0033DB91-CFEF-7D5B-B650-3B7EB2CA96C3}"/>
          </ac:spMkLst>
        </pc:spChg>
        <pc:spChg chg="mod">
          <ac:chgData name="Sílvia Domingos" userId="e7d1f4b6fcfb1759" providerId="LiveId" clId="{0FDC94AB-0B80-4247-A224-B9D9EA1247A7}" dt="2023-04-03T13:04:31.685" v="56"/>
          <ac:spMkLst>
            <pc:docMk/>
            <pc:sldMk cId="2185513173" sldId="268"/>
            <ac:spMk id="3" creationId="{F779598F-E513-DE02-5D4D-A57950B8798E}"/>
          </ac:spMkLst>
        </pc:spChg>
      </pc:sldChg>
    </pc:docChg>
  </pc:docChgLst>
  <pc:docChgLst>
    <pc:chgData name="Sílvia Domingos" userId="e7d1f4b6fcfb1759" providerId="LiveId" clId="{654F86D1-38AF-47ED-BC93-A45DC5E6DD00}"/>
    <pc:docChg chg="undo custSel addSld delSld modSld sldOrd">
      <pc:chgData name="Sílvia Domingos" userId="e7d1f4b6fcfb1759" providerId="LiveId" clId="{654F86D1-38AF-47ED-BC93-A45DC5E6DD00}" dt="2023-05-01T09:49:52.103" v="109" actId="1076"/>
      <pc:docMkLst>
        <pc:docMk/>
      </pc:docMkLst>
      <pc:sldChg chg="addSp delSp modSp new mod">
        <pc:chgData name="Sílvia Domingos" userId="e7d1f4b6fcfb1759" providerId="LiveId" clId="{654F86D1-38AF-47ED-BC93-A45DC5E6DD00}" dt="2023-05-01T09:45:08.849" v="59" actId="14100"/>
        <pc:sldMkLst>
          <pc:docMk/>
          <pc:sldMk cId="2939258468" sldId="269"/>
        </pc:sldMkLst>
        <pc:spChg chg="mod">
          <ac:chgData name="Sílvia Domingos" userId="e7d1f4b6fcfb1759" providerId="LiveId" clId="{654F86D1-38AF-47ED-BC93-A45DC5E6DD00}" dt="2023-05-01T09:43:47.136" v="43" actId="1076"/>
          <ac:spMkLst>
            <pc:docMk/>
            <pc:sldMk cId="2939258468" sldId="269"/>
            <ac:spMk id="2" creationId="{EAB51A31-B1C1-E353-9FB4-664D0792572E}"/>
          </ac:spMkLst>
        </pc:spChg>
        <pc:spChg chg="del">
          <ac:chgData name="Sílvia Domingos" userId="e7d1f4b6fcfb1759" providerId="LiveId" clId="{654F86D1-38AF-47ED-BC93-A45DC5E6DD00}" dt="2023-05-01T09:43:07.444" v="36" actId="478"/>
          <ac:spMkLst>
            <pc:docMk/>
            <pc:sldMk cId="2939258468" sldId="269"/>
            <ac:spMk id="3" creationId="{6BB01BBF-FDA4-D403-68F2-CB874C421F4D}"/>
          </ac:spMkLst>
        </pc:spChg>
        <pc:spChg chg="add mod ord">
          <ac:chgData name="Sílvia Domingos" userId="e7d1f4b6fcfb1759" providerId="LiveId" clId="{654F86D1-38AF-47ED-BC93-A45DC5E6DD00}" dt="2023-05-01T09:44:51.821" v="56" actId="164"/>
          <ac:spMkLst>
            <pc:docMk/>
            <pc:sldMk cId="2939258468" sldId="269"/>
            <ac:spMk id="8" creationId="{2FFA60B4-B742-0416-66AD-A8F3F2CD9906}"/>
          </ac:spMkLst>
        </pc:spChg>
        <pc:grpChg chg="add mod">
          <ac:chgData name="Sílvia Domingos" userId="e7d1f4b6fcfb1759" providerId="LiveId" clId="{654F86D1-38AF-47ED-BC93-A45DC5E6DD00}" dt="2023-05-01T09:44:57.385" v="57" actId="1076"/>
          <ac:grpSpMkLst>
            <pc:docMk/>
            <pc:sldMk cId="2939258468" sldId="269"/>
            <ac:grpSpMk id="9" creationId="{A6713BE9-2014-7FBE-094A-FB291E79D48B}"/>
          </ac:grpSpMkLst>
        </pc:grpChg>
        <pc:picChg chg="add mod">
          <ac:chgData name="Sílvia Domingos" userId="e7d1f4b6fcfb1759" providerId="LiveId" clId="{654F86D1-38AF-47ED-BC93-A45DC5E6DD00}" dt="2023-05-01T09:44:51.821" v="56" actId="164"/>
          <ac:picMkLst>
            <pc:docMk/>
            <pc:sldMk cId="2939258468" sldId="269"/>
            <ac:picMk id="5" creationId="{09EDEE34-8E03-FD2F-9467-3C377C1E2203}"/>
          </ac:picMkLst>
        </pc:picChg>
        <pc:picChg chg="add mod">
          <ac:chgData name="Sílvia Domingos" userId="e7d1f4b6fcfb1759" providerId="LiveId" clId="{654F86D1-38AF-47ED-BC93-A45DC5E6DD00}" dt="2023-05-01T09:45:08.849" v="59" actId="14100"/>
          <ac:picMkLst>
            <pc:docMk/>
            <pc:sldMk cId="2939258468" sldId="269"/>
            <ac:picMk id="7" creationId="{0F5C9A32-9E4A-5D59-DBA6-A236E55CAA95}"/>
          </ac:picMkLst>
        </pc:picChg>
      </pc:sldChg>
      <pc:sldChg chg="new del">
        <pc:chgData name="Sílvia Domingos" userId="e7d1f4b6fcfb1759" providerId="LiveId" clId="{654F86D1-38AF-47ED-BC93-A45DC5E6DD00}" dt="2023-05-01T09:45:20.704" v="61" actId="2696"/>
        <pc:sldMkLst>
          <pc:docMk/>
          <pc:sldMk cId="960325247" sldId="270"/>
        </pc:sldMkLst>
      </pc:sldChg>
      <pc:sldChg chg="addSp delSp modSp mod">
        <pc:chgData name="Sílvia Domingos" userId="e7d1f4b6fcfb1759" providerId="LiveId" clId="{654F86D1-38AF-47ED-BC93-A45DC5E6DD00}" dt="2023-05-01T09:45:48.730" v="68" actId="1076"/>
        <pc:sldMkLst>
          <pc:docMk/>
          <pc:sldMk cId="2311442608" sldId="271"/>
        </pc:sldMkLst>
        <pc:grpChg chg="del">
          <ac:chgData name="Sílvia Domingos" userId="e7d1f4b6fcfb1759" providerId="LiveId" clId="{654F86D1-38AF-47ED-BC93-A45DC5E6DD00}" dt="2023-05-01T09:45:23.770" v="62" actId="478"/>
          <ac:grpSpMkLst>
            <pc:docMk/>
            <pc:sldMk cId="2311442608" sldId="271"/>
            <ac:grpSpMk id="9" creationId="{A6713BE9-2014-7FBE-094A-FB291E79D48B}"/>
          </ac:grpSpMkLst>
        </pc:grpChg>
        <pc:picChg chg="add mod">
          <ac:chgData name="Sílvia Domingos" userId="e7d1f4b6fcfb1759" providerId="LiveId" clId="{654F86D1-38AF-47ED-BC93-A45DC5E6DD00}" dt="2023-05-01T09:45:48.730" v="68" actId="1076"/>
          <ac:picMkLst>
            <pc:docMk/>
            <pc:sldMk cId="2311442608" sldId="271"/>
            <ac:picMk id="4" creationId="{CCDFDF38-80B3-5D33-0B85-3F4D281178A9}"/>
          </ac:picMkLst>
        </pc:picChg>
        <pc:picChg chg="del">
          <ac:chgData name="Sílvia Domingos" userId="e7d1f4b6fcfb1759" providerId="LiveId" clId="{654F86D1-38AF-47ED-BC93-A45DC5E6DD00}" dt="2023-05-01T09:45:25.241" v="63" actId="478"/>
          <ac:picMkLst>
            <pc:docMk/>
            <pc:sldMk cId="2311442608" sldId="271"/>
            <ac:picMk id="7" creationId="{0F5C9A32-9E4A-5D59-DBA6-A236E55CAA95}"/>
          </ac:picMkLst>
        </pc:picChg>
      </pc:sldChg>
      <pc:sldChg chg="new del">
        <pc:chgData name="Sílvia Domingos" userId="e7d1f4b6fcfb1759" providerId="LiveId" clId="{654F86D1-38AF-47ED-BC93-A45DC5E6DD00}" dt="2023-05-01T09:45:58.258" v="70" actId="2696"/>
        <pc:sldMkLst>
          <pc:docMk/>
          <pc:sldMk cId="2229109687" sldId="272"/>
        </pc:sldMkLst>
      </pc:sldChg>
      <pc:sldChg chg="addSp delSp modSp mod">
        <pc:chgData name="Sílvia Domingos" userId="e7d1f4b6fcfb1759" providerId="LiveId" clId="{654F86D1-38AF-47ED-BC93-A45DC5E6DD00}" dt="2023-05-01T09:47:38.359" v="86" actId="478"/>
        <pc:sldMkLst>
          <pc:docMk/>
          <pc:sldMk cId="4057723923" sldId="272"/>
        </pc:sldMkLst>
        <pc:picChg chg="del">
          <ac:chgData name="Sílvia Domingos" userId="e7d1f4b6fcfb1759" providerId="LiveId" clId="{654F86D1-38AF-47ED-BC93-A45DC5E6DD00}" dt="2023-05-01T09:46:05.584" v="71" actId="478"/>
          <ac:picMkLst>
            <pc:docMk/>
            <pc:sldMk cId="4057723923" sldId="272"/>
            <ac:picMk id="4" creationId="{CCDFDF38-80B3-5D33-0B85-3F4D281178A9}"/>
          </ac:picMkLst>
        </pc:picChg>
        <pc:picChg chg="add del mod">
          <ac:chgData name="Sílvia Domingos" userId="e7d1f4b6fcfb1759" providerId="LiveId" clId="{654F86D1-38AF-47ED-BC93-A45DC5E6DD00}" dt="2023-05-01T09:47:09.201" v="82" actId="478"/>
          <ac:picMkLst>
            <pc:docMk/>
            <pc:sldMk cId="4057723923" sldId="272"/>
            <ac:picMk id="5" creationId="{B6BBE293-3980-B16A-BBE9-3AED6FB5B9BA}"/>
          </ac:picMkLst>
        </pc:picChg>
        <pc:picChg chg="add mod">
          <ac:chgData name="Sílvia Domingos" userId="e7d1f4b6fcfb1759" providerId="LiveId" clId="{654F86D1-38AF-47ED-BC93-A45DC5E6DD00}" dt="2023-05-01T09:47:29.744" v="85" actId="1076"/>
          <ac:picMkLst>
            <pc:docMk/>
            <pc:sldMk cId="4057723923" sldId="272"/>
            <ac:picMk id="7" creationId="{2249D6F9-5BAF-F36D-2349-3BCE88C1E459}"/>
          </ac:picMkLst>
        </pc:picChg>
        <pc:picChg chg="del">
          <ac:chgData name="Sílvia Domingos" userId="e7d1f4b6fcfb1759" providerId="LiveId" clId="{654F86D1-38AF-47ED-BC93-A45DC5E6DD00}" dt="2023-05-01T09:47:38.359" v="86" actId="478"/>
          <ac:picMkLst>
            <pc:docMk/>
            <pc:sldMk cId="4057723923" sldId="272"/>
            <ac:picMk id="8" creationId="{DAC1D345-069C-D141-5304-6A9BBA176960}"/>
          </ac:picMkLst>
        </pc:picChg>
      </pc:sldChg>
      <pc:sldChg chg="addSp delSp modSp mod ord">
        <pc:chgData name="Sílvia Domingos" userId="e7d1f4b6fcfb1759" providerId="LiveId" clId="{654F86D1-38AF-47ED-BC93-A45DC5E6DD00}" dt="2023-05-01T09:47:07.536" v="81"/>
        <pc:sldMkLst>
          <pc:docMk/>
          <pc:sldMk cId="2759415261" sldId="273"/>
        </pc:sldMkLst>
        <pc:picChg chg="del">
          <ac:chgData name="Sílvia Domingos" userId="e7d1f4b6fcfb1759" providerId="LiveId" clId="{654F86D1-38AF-47ED-BC93-A45DC5E6DD00}" dt="2023-05-01T09:46:07.869" v="72" actId="478"/>
          <ac:picMkLst>
            <pc:docMk/>
            <pc:sldMk cId="2759415261" sldId="273"/>
            <ac:picMk id="4" creationId="{CCDFDF38-80B3-5D33-0B85-3F4D281178A9}"/>
          </ac:picMkLst>
        </pc:picChg>
        <pc:picChg chg="add mod">
          <ac:chgData name="Sílvia Domingos" userId="e7d1f4b6fcfb1759" providerId="LiveId" clId="{654F86D1-38AF-47ED-BC93-A45DC5E6DD00}" dt="2023-05-01T09:47:01.121" v="79" actId="1076"/>
          <ac:picMkLst>
            <pc:docMk/>
            <pc:sldMk cId="2759415261" sldId="273"/>
            <ac:picMk id="5" creationId="{688FEDC1-CB27-D3A5-600A-6E9577E39107}"/>
          </ac:picMkLst>
        </pc:picChg>
      </pc:sldChg>
      <pc:sldChg chg="addSp delSp modSp mod">
        <pc:chgData name="Sílvia Domingos" userId="e7d1f4b6fcfb1759" providerId="LiveId" clId="{654F86D1-38AF-47ED-BC93-A45DC5E6DD00}" dt="2023-05-01T09:48:19.273" v="94" actId="1076"/>
        <pc:sldMkLst>
          <pc:docMk/>
          <pc:sldMk cId="3363246537" sldId="274"/>
        </pc:sldMkLst>
        <pc:picChg chg="add mod">
          <ac:chgData name="Sílvia Domingos" userId="e7d1f4b6fcfb1759" providerId="LiveId" clId="{654F86D1-38AF-47ED-BC93-A45DC5E6DD00}" dt="2023-05-01T09:48:19.273" v="94" actId="1076"/>
          <ac:picMkLst>
            <pc:docMk/>
            <pc:sldMk cId="3363246537" sldId="274"/>
            <ac:picMk id="4" creationId="{557365B9-AE38-6062-8598-6B97215540FA}"/>
          </ac:picMkLst>
        </pc:picChg>
        <pc:picChg chg="del">
          <ac:chgData name="Sílvia Domingos" userId="e7d1f4b6fcfb1759" providerId="LiveId" clId="{654F86D1-38AF-47ED-BC93-A45DC5E6DD00}" dt="2023-05-01T09:47:52.706" v="89" actId="478"/>
          <ac:picMkLst>
            <pc:docMk/>
            <pc:sldMk cId="3363246537" sldId="274"/>
            <ac:picMk id="7" creationId="{2249D6F9-5BAF-F36D-2349-3BCE88C1E459}"/>
          </ac:picMkLst>
        </pc:picChg>
      </pc:sldChg>
      <pc:sldChg chg="new del">
        <pc:chgData name="Sílvia Domingos" userId="e7d1f4b6fcfb1759" providerId="LiveId" clId="{654F86D1-38AF-47ED-BC93-A45DC5E6DD00}" dt="2023-05-01T09:47:45.456" v="88" actId="680"/>
        <pc:sldMkLst>
          <pc:docMk/>
          <pc:sldMk cId="4081986957" sldId="274"/>
        </pc:sldMkLst>
      </pc:sldChg>
      <pc:sldChg chg="addSp delSp modSp mod">
        <pc:chgData name="Sílvia Domingos" userId="e7d1f4b6fcfb1759" providerId="LiveId" clId="{654F86D1-38AF-47ED-BC93-A45DC5E6DD00}" dt="2023-05-01T09:49:01.367" v="100" actId="1076"/>
        <pc:sldMkLst>
          <pc:docMk/>
          <pc:sldMk cId="3122972764" sldId="275"/>
        </pc:sldMkLst>
        <pc:picChg chg="del">
          <ac:chgData name="Sílvia Domingos" userId="e7d1f4b6fcfb1759" providerId="LiveId" clId="{654F86D1-38AF-47ED-BC93-A45DC5E6DD00}" dt="2023-05-01T09:48:25.920" v="95" actId="478"/>
          <ac:picMkLst>
            <pc:docMk/>
            <pc:sldMk cId="3122972764" sldId="275"/>
            <ac:picMk id="4" creationId="{557365B9-AE38-6062-8598-6B97215540FA}"/>
          </ac:picMkLst>
        </pc:picChg>
        <pc:picChg chg="add mod">
          <ac:chgData name="Sílvia Domingos" userId="e7d1f4b6fcfb1759" providerId="LiveId" clId="{654F86D1-38AF-47ED-BC93-A45DC5E6DD00}" dt="2023-05-01T09:49:01.367" v="100" actId="1076"/>
          <ac:picMkLst>
            <pc:docMk/>
            <pc:sldMk cId="3122972764" sldId="275"/>
            <ac:picMk id="5" creationId="{32A0FB6E-CF4C-2ECF-8323-09440ABED96F}"/>
          </ac:picMkLst>
        </pc:picChg>
      </pc:sldChg>
      <pc:sldChg chg="addSp delSp modSp mod">
        <pc:chgData name="Sílvia Domingos" userId="e7d1f4b6fcfb1759" providerId="LiveId" clId="{654F86D1-38AF-47ED-BC93-A45DC5E6DD00}" dt="2023-05-01T09:49:52.103" v="109" actId="1076"/>
        <pc:sldMkLst>
          <pc:docMk/>
          <pc:sldMk cId="1857661954" sldId="276"/>
        </pc:sldMkLst>
        <pc:picChg chg="add del mod">
          <ac:chgData name="Sílvia Domingos" userId="e7d1f4b6fcfb1759" providerId="LiveId" clId="{654F86D1-38AF-47ED-BC93-A45DC5E6DD00}" dt="2023-05-01T09:49:33.885" v="104" actId="478"/>
          <ac:picMkLst>
            <pc:docMk/>
            <pc:sldMk cId="1857661954" sldId="276"/>
            <ac:picMk id="3" creationId="{A9053F0A-B9B3-1F9A-C041-7FEBF3BD6777}"/>
          </ac:picMkLst>
        </pc:picChg>
        <pc:picChg chg="del">
          <ac:chgData name="Sílvia Domingos" userId="e7d1f4b6fcfb1759" providerId="LiveId" clId="{654F86D1-38AF-47ED-BC93-A45DC5E6DD00}" dt="2023-05-01T09:49:29.875" v="101" actId="478"/>
          <ac:picMkLst>
            <pc:docMk/>
            <pc:sldMk cId="1857661954" sldId="276"/>
            <ac:picMk id="5" creationId="{32A0FB6E-CF4C-2ECF-8323-09440ABED96F}"/>
          </ac:picMkLst>
        </pc:picChg>
        <pc:picChg chg="add mod">
          <ac:chgData name="Sílvia Domingos" userId="e7d1f4b6fcfb1759" providerId="LiveId" clId="{654F86D1-38AF-47ED-BC93-A45DC5E6DD00}" dt="2023-05-01T09:49:52.103" v="109" actId="1076"/>
          <ac:picMkLst>
            <pc:docMk/>
            <pc:sldMk cId="1857661954" sldId="276"/>
            <ac:picMk id="6" creationId="{18F681EC-FFA6-2609-01A5-BC7B175024A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69E8BEA7-F780-4268-AEB9-434BDB5C4801}" type="datetimeFigureOut">
              <a:rPr lang="pt-PT" smtClean="0"/>
              <a:t>01/05/2023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A18E8046-ABBC-4CCD-97BA-D8E8BCCFAD9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500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grafia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BEA7-F780-4268-AEB9-434BDB5C4801}" type="datetimeFigureOut">
              <a:rPr lang="pt-PT" smtClean="0"/>
              <a:t>01/05/2023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8046-ABBC-4CCD-97BA-D8E8BCCFAD9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014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69E8BEA7-F780-4268-AEB9-434BDB5C4801}" type="datetimeFigureOut">
              <a:rPr lang="pt-PT" smtClean="0"/>
              <a:t>01/05/2023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18E8046-ABBC-4CCD-97BA-D8E8BCCFAD9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2460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69E8BEA7-F780-4268-AEB9-434BDB5C4801}" type="datetimeFigureOut">
              <a:rPr lang="pt-PT" smtClean="0"/>
              <a:t>01/05/2023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18E8046-ABBC-4CCD-97BA-D8E8BCCFAD9F}" type="slidenum">
              <a:rPr lang="pt-PT" smtClean="0"/>
              <a:t>‹#›</a:t>
            </a:fld>
            <a:endParaRPr lang="pt-PT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97478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69E8BEA7-F780-4268-AEB9-434BDB5C4801}" type="datetimeFigureOut">
              <a:rPr lang="pt-PT" smtClean="0"/>
              <a:t>01/05/2023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18E8046-ABBC-4CCD-97BA-D8E8BCCFAD9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6985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BEA7-F780-4268-AEB9-434BDB5C4801}" type="datetimeFigureOut">
              <a:rPr lang="pt-PT" smtClean="0"/>
              <a:t>01/05/2023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8046-ABBC-4CCD-97BA-D8E8BCCFAD9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9875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na de 3 Image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BEA7-F780-4268-AEB9-434BDB5C4801}" type="datetimeFigureOut">
              <a:rPr lang="pt-PT" smtClean="0"/>
              <a:t>01/05/2023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8046-ABBC-4CCD-97BA-D8E8BCCFAD9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89212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BEA7-F780-4268-AEB9-434BDB5C4801}" type="datetimeFigureOut">
              <a:rPr lang="pt-PT" smtClean="0"/>
              <a:t>01/05/2023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8046-ABBC-4CCD-97BA-D8E8BCCFAD9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5130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69E8BEA7-F780-4268-AEB9-434BDB5C4801}" type="datetimeFigureOut">
              <a:rPr lang="pt-PT" smtClean="0"/>
              <a:t>01/05/2023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18E8046-ABBC-4CCD-97BA-D8E8BCCFAD9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813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BEA7-F780-4268-AEB9-434BDB5C4801}" type="datetimeFigureOut">
              <a:rPr lang="pt-PT" smtClean="0"/>
              <a:t>01/05/2023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8046-ABBC-4CCD-97BA-D8E8BCCFAD9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2764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69E8BEA7-F780-4268-AEB9-434BDB5C4801}" type="datetimeFigureOut">
              <a:rPr lang="pt-PT" smtClean="0"/>
              <a:t>01/05/2023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18E8046-ABBC-4CCD-97BA-D8E8BCCFAD9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9270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BEA7-F780-4268-AEB9-434BDB5C4801}" type="datetimeFigureOut">
              <a:rPr lang="pt-PT" smtClean="0"/>
              <a:t>01/05/2023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8046-ABBC-4CCD-97BA-D8E8BCCFAD9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352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BEA7-F780-4268-AEB9-434BDB5C4801}" type="datetimeFigureOut">
              <a:rPr lang="pt-PT" smtClean="0"/>
              <a:t>01/05/2023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8046-ABBC-4CCD-97BA-D8E8BCCFAD9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3599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BEA7-F780-4268-AEB9-434BDB5C4801}" type="datetimeFigureOut">
              <a:rPr lang="pt-PT" smtClean="0"/>
              <a:t>01/05/2023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8046-ABBC-4CCD-97BA-D8E8BCCFAD9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1654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BEA7-F780-4268-AEB9-434BDB5C4801}" type="datetimeFigureOut">
              <a:rPr lang="pt-PT" smtClean="0"/>
              <a:t>01/05/2023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8046-ABBC-4CCD-97BA-D8E8BCCFAD9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702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BEA7-F780-4268-AEB9-434BDB5C4801}" type="datetimeFigureOut">
              <a:rPr lang="pt-PT" smtClean="0"/>
              <a:t>01/05/2023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8046-ABBC-4CCD-97BA-D8E8BCCFAD9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9249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BEA7-F780-4268-AEB9-434BDB5C4801}" type="datetimeFigureOut">
              <a:rPr lang="pt-PT" smtClean="0"/>
              <a:t>01/05/2023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8046-ABBC-4CCD-97BA-D8E8BCCFAD9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6067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8BEA7-F780-4268-AEB9-434BDB5C4801}" type="datetimeFigureOut">
              <a:rPr lang="pt-PT" smtClean="0"/>
              <a:t>01/05/2023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E8046-ABBC-4CCD-97BA-D8E8BCCFAD9F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73535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F43DD5-2E65-4E03-5004-E6D237C679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2454965"/>
            <a:ext cx="9448800" cy="834808"/>
          </a:xfrm>
        </p:spPr>
        <p:txBody>
          <a:bodyPr>
            <a:normAutofit fontScale="90000"/>
          </a:bodyPr>
          <a:lstStyle/>
          <a:p>
            <a:pPr algn="ctr"/>
            <a:r>
              <a:rPr lang="pt-PT" sz="3600" dirty="0"/>
              <a:t>EleCtricity saving and </a:t>
            </a:r>
            <a:br>
              <a:rPr lang="pt-PT" sz="3600" dirty="0"/>
            </a:br>
            <a:r>
              <a:rPr lang="pt-PT" sz="3600" dirty="0"/>
              <a:t>ecological footprint results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D240113D-123E-F415-D527-95E261530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7499" y="696428"/>
            <a:ext cx="1253353" cy="540921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3306730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33DB91-CFEF-7D5B-B650-3B7EB2CA9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2800" b="1" dirty="0"/>
              <a:t>How to Reduce the Electricity Consumption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779598F-E513-DE02-5D4D-A57950B879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Caulk windows, preventing heat loss, reducing the need for heating</a:t>
            </a:r>
          </a:p>
          <a:p>
            <a:endParaRPr lang="en-US" dirty="0"/>
          </a:p>
          <a:p>
            <a:endParaRPr lang="pt-PT" dirty="0"/>
          </a:p>
          <a:p>
            <a:endParaRPr lang="pt-PT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EB8E2F9C-E2E6-8255-6B3B-BEC8BBA07A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4224" y="2706367"/>
            <a:ext cx="5263552" cy="360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84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51A31-B1C1-E353-9FB4-664D07925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0684" y="586030"/>
            <a:ext cx="8610600" cy="1293028"/>
          </a:xfrm>
        </p:spPr>
        <p:txBody>
          <a:bodyPr/>
          <a:lstStyle/>
          <a:p>
            <a:r>
              <a:rPr lang="pt-PT" dirty="0"/>
              <a:t>Ecological footprint results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6713BE9-2014-7FBE-094A-FB291E79D48B}"/>
              </a:ext>
            </a:extLst>
          </p:cNvPr>
          <p:cNvGrpSpPr/>
          <p:nvPr/>
        </p:nvGrpSpPr>
        <p:grpSpPr>
          <a:xfrm>
            <a:off x="1530327" y="1962754"/>
            <a:ext cx="8562486" cy="4570782"/>
            <a:chOff x="1564740" y="1967670"/>
            <a:chExt cx="8562486" cy="457078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FFA60B4-B742-0416-66AD-A8F3F2CD9906}"/>
                </a:ext>
              </a:extLst>
            </p:cNvPr>
            <p:cNvSpPr txBox="1"/>
            <p:nvPr/>
          </p:nvSpPr>
          <p:spPr>
            <a:xfrm>
              <a:off x="1564740" y="5771536"/>
              <a:ext cx="8562486" cy="766916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endParaRPr lang="pt-PT" dirty="0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9EDEE34-8E03-FD2F-9467-3C377C1E22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64740" y="1967670"/>
              <a:ext cx="8562486" cy="3803866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0F5C9A32-9E4A-5D59-DBA6-A236E55CAA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4658" y="5123502"/>
            <a:ext cx="1263910" cy="122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2584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51A31-B1C1-E353-9FB4-664D07925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0684" y="586030"/>
            <a:ext cx="8610600" cy="1293028"/>
          </a:xfrm>
        </p:spPr>
        <p:txBody>
          <a:bodyPr/>
          <a:lstStyle/>
          <a:p>
            <a:r>
              <a:rPr lang="pt-PT" dirty="0"/>
              <a:t>Ecological footprint results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DFDF38-80B3-5D33-0B85-3F4D281178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5277" y="2060236"/>
            <a:ext cx="8497203" cy="4045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442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51A31-B1C1-E353-9FB4-664D07925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0684" y="586030"/>
            <a:ext cx="8610600" cy="1293028"/>
          </a:xfrm>
        </p:spPr>
        <p:txBody>
          <a:bodyPr/>
          <a:lstStyle/>
          <a:p>
            <a:r>
              <a:rPr lang="pt-PT" dirty="0"/>
              <a:t>Ecological footprint results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8FEDC1-CB27-D3A5-600A-6E9577E391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029" y="1995630"/>
            <a:ext cx="8194082" cy="420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4152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51A31-B1C1-E353-9FB4-664D07925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0684" y="586030"/>
            <a:ext cx="8610600" cy="1293028"/>
          </a:xfrm>
        </p:spPr>
        <p:txBody>
          <a:bodyPr/>
          <a:lstStyle/>
          <a:p>
            <a:r>
              <a:rPr lang="pt-PT" dirty="0"/>
              <a:t>Ecological footprint results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49D6F9-5BAF-F36D-2349-3BCE88C1E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065" y="2017292"/>
            <a:ext cx="8710551" cy="4014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7239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51A31-B1C1-E353-9FB4-664D07925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0684" y="586030"/>
            <a:ext cx="8610600" cy="1293028"/>
          </a:xfrm>
        </p:spPr>
        <p:txBody>
          <a:bodyPr/>
          <a:lstStyle/>
          <a:p>
            <a:r>
              <a:rPr lang="pt-PT" dirty="0"/>
              <a:t>Ecological footprint results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7365B9-AE38-6062-8598-6B97215540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057" y="2070141"/>
            <a:ext cx="9350980" cy="420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465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51A31-B1C1-E353-9FB4-664D07925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0684" y="586030"/>
            <a:ext cx="8610600" cy="1293028"/>
          </a:xfrm>
        </p:spPr>
        <p:txBody>
          <a:bodyPr/>
          <a:lstStyle/>
          <a:p>
            <a:r>
              <a:rPr lang="pt-PT" dirty="0"/>
              <a:t>Ecological footprint results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A0FB6E-CF4C-2ECF-8323-09440ABED9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179" y="2162626"/>
            <a:ext cx="8938314" cy="3948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9727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51A31-B1C1-E353-9FB4-664D07925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0684" y="586030"/>
            <a:ext cx="8610600" cy="1293028"/>
          </a:xfrm>
        </p:spPr>
        <p:txBody>
          <a:bodyPr/>
          <a:lstStyle/>
          <a:p>
            <a:r>
              <a:rPr lang="pt-PT" dirty="0"/>
              <a:t>Ecological footprint results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F681EC-FFA6-2609-01A5-BC7B175024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238" y="2037111"/>
            <a:ext cx="8846336" cy="4331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661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F171BC-4F19-5C4F-2496-38EB26E0B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4994" y="1047565"/>
            <a:ext cx="8201487" cy="858916"/>
          </a:xfrm>
          <a:noFill/>
        </p:spPr>
        <p:txBody>
          <a:bodyPr/>
          <a:lstStyle/>
          <a:p>
            <a:pPr algn="ctr"/>
            <a:r>
              <a:rPr lang="pt-PT" b="1" i="1" dirty="0" err="1"/>
              <a:t>Our</a:t>
            </a:r>
            <a:r>
              <a:rPr lang="pt-PT" b="1" i="1" dirty="0"/>
              <a:t> </a:t>
            </a:r>
            <a:r>
              <a:rPr lang="pt-PT" b="1" i="1" dirty="0" err="1"/>
              <a:t>School</a:t>
            </a:r>
            <a:r>
              <a:rPr lang="pt-PT" b="1" i="1" dirty="0"/>
              <a:t> </a:t>
            </a:r>
            <a:r>
              <a:rPr lang="pt-PT" b="1" i="1" dirty="0" err="1"/>
              <a:t>Population</a:t>
            </a:r>
            <a:endParaRPr lang="pt-PT" b="1" i="1" dirty="0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9BE6DBB6-871A-B7EB-83B7-F6BC16FC7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767096"/>
              </p:ext>
            </p:extLst>
          </p:nvPr>
        </p:nvGraphicFramePr>
        <p:xfrm>
          <a:off x="2370338" y="2680228"/>
          <a:ext cx="6489577" cy="1497544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3462292">
                  <a:extLst>
                    <a:ext uri="{9D8B030D-6E8A-4147-A177-3AD203B41FA5}">
                      <a16:colId xmlns:a16="http://schemas.microsoft.com/office/drawing/2014/main" val="1383955383"/>
                    </a:ext>
                  </a:extLst>
                </a:gridCol>
                <a:gridCol w="3027285">
                  <a:extLst>
                    <a:ext uri="{9D8B030D-6E8A-4147-A177-3AD203B41FA5}">
                      <a16:colId xmlns:a16="http://schemas.microsoft.com/office/drawing/2014/main" val="2837021793"/>
                    </a:ext>
                  </a:extLst>
                </a:gridCol>
              </a:tblGrid>
              <a:tr h="200660">
                <a:tc>
                  <a:txBody>
                    <a:bodyPr/>
                    <a:lstStyle/>
                    <a:p>
                      <a:pPr algn="ctr" fontAlgn="b"/>
                      <a:r>
                        <a:rPr lang="pt-PT" sz="2400" b="1" u="none" strike="noStrike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Students</a:t>
                      </a:r>
                      <a:endParaRPr lang="pt-PT" sz="2400" b="1" i="1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2400" b="1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489</a:t>
                      </a:r>
                      <a:endParaRPr lang="pt-PT" sz="2400" b="1" i="1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b"/>
                </a:tc>
                <a:extLst>
                  <a:ext uri="{0D108BD9-81ED-4DB2-BD59-A6C34878D82A}">
                    <a16:rowId xmlns:a16="http://schemas.microsoft.com/office/drawing/2014/main" val="1107411288"/>
                  </a:ext>
                </a:extLst>
              </a:tr>
              <a:tr h="200660">
                <a:tc>
                  <a:txBody>
                    <a:bodyPr/>
                    <a:lstStyle/>
                    <a:p>
                      <a:pPr algn="ctr" fontAlgn="b"/>
                      <a:r>
                        <a:rPr lang="pt-PT" sz="2400" b="1" u="none" strike="noStrike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Teachers</a:t>
                      </a:r>
                      <a:endParaRPr lang="pt-PT" sz="2400" b="1" i="1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2400" b="1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48</a:t>
                      </a:r>
                      <a:endParaRPr lang="pt-PT" sz="2400" b="1" i="1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b"/>
                </a:tc>
                <a:extLst>
                  <a:ext uri="{0D108BD9-81ED-4DB2-BD59-A6C34878D82A}">
                    <a16:rowId xmlns:a16="http://schemas.microsoft.com/office/drawing/2014/main" val="3980266407"/>
                  </a:ext>
                </a:extLst>
              </a:tr>
              <a:tr h="200660">
                <a:tc>
                  <a:txBody>
                    <a:bodyPr/>
                    <a:lstStyle/>
                    <a:p>
                      <a:pPr algn="ctr" fontAlgn="b"/>
                      <a:r>
                        <a:rPr lang="pt-PT" sz="2400" b="1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Staff</a:t>
                      </a:r>
                      <a:endParaRPr lang="pt-PT" sz="2400" b="1" i="1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2400" b="1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14</a:t>
                      </a:r>
                      <a:endParaRPr lang="pt-PT" sz="2400" b="1" i="1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b"/>
                </a:tc>
                <a:extLst>
                  <a:ext uri="{0D108BD9-81ED-4DB2-BD59-A6C34878D82A}">
                    <a16:rowId xmlns:a16="http://schemas.microsoft.com/office/drawing/2014/main" val="3288390297"/>
                  </a:ext>
                </a:extLst>
              </a:tr>
              <a:tr h="200660">
                <a:tc>
                  <a:txBody>
                    <a:bodyPr/>
                    <a:lstStyle/>
                    <a:p>
                      <a:pPr algn="ctr" fontAlgn="b"/>
                      <a:r>
                        <a:rPr lang="pt-PT" sz="2400" b="1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</a:t>
                      </a:r>
                      <a:endParaRPr lang="pt-PT" sz="2400" b="1" i="1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2400" b="1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551</a:t>
                      </a:r>
                      <a:endParaRPr lang="pt-PT" sz="2400" b="1" i="1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b"/>
                </a:tc>
                <a:extLst>
                  <a:ext uri="{0D108BD9-81ED-4DB2-BD59-A6C34878D82A}">
                    <a16:rowId xmlns:a16="http://schemas.microsoft.com/office/drawing/2014/main" val="7741291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3563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F0865AB3-A1C5-809A-6678-F435141865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142122"/>
              </p:ext>
            </p:extLst>
          </p:nvPr>
        </p:nvGraphicFramePr>
        <p:xfrm>
          <a:off x="1329027" y="2193061"/>
          <a:ext cx="9533943" cy="394585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5538992">
                  <a:extLst>
                    <a:ext uri="{9D8B030D-6E8A-4147-A177-3AD203B41FA5}">
                      <a16:colId xmlns:a16="http://schemas.microsoft.com/office/drawing/2014/main" val="889726893"/>
                    </a:ext>
                  </a:extLst>
                </a:gridCol>
                <a:gridCol w="3994951">
                  <a:extLst>
                    <a:ext uri="{9D8B030D-6E8A-4147-A177-3AD203B41FA5}">
                      <a16:colId xmlns:a16="http://schemas.microsoft.com/office/drawing/2014/main" val="159321099"/>
                    </a:ext>
                  </a:extLst>
                </a:gridCol>
              </a:tblGrid>
              <a:tr h="200660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endParaRPr lang="pt-PT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pt-PT" sz="240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Electricity</a:t>
                      </a:r>
                      <a:r>
                        <a:rPr lang="pt-PT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pt-PT" sz="240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Consumption</a:t>
                      </a:r>
                      <a:r>
                        <a:rPr lang="pt-PT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/ kWh</a:t>
                      </a:r>
                      <a:endParaRPr lang="pt-PT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ctr"/>
                </a:tc>
                <a:extLst>
                  <a:ext uri="{0D108BD9-81ED-4DB2-BD59-A6C34878D82A}">
                    <a16:rowId xmlns:a16="http://schemas.microsoft.com/office/drawing/2014/main" val="1204562238"/>
                  </a:ext>
                </a:extLst>
              </a:tr>
              <a:tr h="20066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20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Average</a:t>
                      </a:r>
                      <a:r>
                        <a:rPr lang="pt-PT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pt-PT" sz="20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Consumption</a:t>
                      </a:r>
                      <a:r>
                        <a:rPr lang="pt-PT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per </a:t>
                      </a:r>
                      <a:r>
                        <a:rPr lang="pt-PT" sz="20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month</a:t>
                      </a:r>
                      <a:endParaRPr lang="pt-PT" sz="20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8677,8</a:t>
                      </a:r>
                      <a:endParaRPr lang="pt-PT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b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endParaRPr lang="pt-PT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ctr"/>
                </a:tc>
                <a:extLst>
                  <a:ext uri="{0D108BD9-81ED-4DB2-BD59-A6C34878D82A}">
                    <a16:rowId xmlns:a16="http://schemas.microsoft.com/office/drawing/2014/main" val="30527835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pt-PT" sz="20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Average</a:t>
                      </a:r>
                      <a:r>
                        <a:rPr lang="pt-PT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pt-PT" sz="20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Consumption</a:t>
                      </a:r>
                      <a:r>
                        <a:rPr lang="pt-PT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per </a:t>
                      </a:r>
                      <a:r>
                        <a:rPr lang="pt-PT" sz="20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day</a:t>
                      </a:r>
                      <a:endParaRPr lang="pt-PT" sz="20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285,3</a:t>
                      </a:r>
                      <a:endParaRPr lang="pt-PT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b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endParaRPr lang="pt-PT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ctr"/>
                </a:tc>
                <a:extLst>
                  <a:ext uri="{0D108BD9-81ED-4DB2-BD59-A6C34878D82A}">
                    <a16:rowId xmlns:a16="http://schemas.microsoft.com/office/drawing/2014/main" val="1709920408"/>
                  </a:ext>
                </a:extLst>
              </a:tr>
              <a:tr h="387887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endParaRPr lang="pt-PT" sz="100" b="1" u="none" strike="noStrike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fontAlgn="b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pt-PT" sz="20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Average</a:t>
                      </a:r>
                      <a:r>
                        <a:rPr lang="pt-PT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pt-PT" sz="20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Consumption</a:t>
                      </a:r>
                      <a:r>
                        <a:rPr lang="pt-PT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per </a:t>
                      </a:r>
                      <a:r>
                        <a:rPr lang="pt-PT" sz="20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day</a:t>
                      </a:r>
                      <a:r>
                        <a:rPr lang="pt-PT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per capita</a:t>
                      </a:r>
                    </a:p>
                    <a:p>
                      <a:pPr algn="ctr" fontAlgn="b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endParaRPr lang="pt-PT" sz="105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pt-PT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0,518</a:t>
                      </a:r>
                      <a:endParaRPr lang="pt-PT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26" marR="8626" marT="8626" marB="0" anchor="ctr"/>
                </a:tc>
                <a:extLst>
                  <a:ext uri="{0D108BD9-81ED-4DB2-BD59-A6C34878D82A}">
                    <a16:rowId xmlns:a16="http://schemas.microsoft.com/office/drawing/2014/main" val="3588866800"/>
                  </a:ext>
                </a:extLst>
              </a:tr>
            </a:tbl>
          </a:graphicData>
        </a:graphic>
      </p:graphicFrame>
      <p:sp>
        <p:nvSpPr>
          <p:cNvPr id="10" name="CaixaDeTexto 9">
            <a:extLst>
              <a:ext uri="{FF2B5EF4-FFF2-40B4-BE49-F238E27FC236}">
                <a16:creationId xmlns:a16="http://schemas.microsoft.com/office/drawing/2014/main" id="{118DF9BD-482E-E3F3-1DE2-494A32C5D8A8}"/>
              </a:ext>
            </a:extLst>
          </p:cNvPr>
          <p:cNvSpPr txBox="1"/>
          <p:nvPr/>
        </p:nvSpPr>
        <p:spPr>
          <a:xfrm>
            <a:off x="3988205" y="851012"/>
            <a:ext cx="745511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4400" b="1" i="1" u="none" strike="noStrik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Electricity</a:t>
            </a:r>
            <a:r>
              <a:rPr lang="pt-PT" sz="4400" b="1" i="1" u="none" strike="noStrik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PT" sz="4400" b="1" i="1" u="none" strike="noStrik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Consumption</a:t>
            </a:r>
            <a:endParaRPr lang="pt-PT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8109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33DB91-CFEF-7D5B-B650-3B7EB2CA9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2800" b="1" dirty="0"/>
              <a:t>How to reduce the electricity consumption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779598F-E513-DE02-5D4D-A57950B879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err="1"/>
              <a:t>Create</a:t>
            </a:r>
            <a:r>
              <a:rPr lang="pt-PT" dirty="0"/>
              <a:t> a software </a:t>
            </a:r>
            <a:r>
              <a:rPr lang="pt-PT" dirty="0" err="1"/>
              <a:t>routine</a:t>
            </a:r>
            <a:r>
              <a:rPr lang="pt-PT" dirty="0"/>
              <a:t> to </a:t>
            </a:r>
            <a:r>
              <a:rPr lang="pt-PT" dirty="0" err="1"/>
              <a:t>shutdown</a:t>
            </a:r>
            <a:r>
              <a:rPr lang="pt-PT" dirty="0"/>
              <a:t> </a:t>
            </a:r>
            <a:r>
              <a:rPr lang="pt-PT" dirty="0" err="1"/>
              <a:t>all</a:t>
            </a:r>
            <a:r>
              <a:rPr lang="pt-PT" dirty="0"/>
              <a:t> </a:t>
            </a:r>
            <a:r>
              <a:rPr lang="pt-PT" dirty="0" err="1"/>
              <a:t>computers</a:t>
            </a:r>
            <a:r>
              <a:rPr lang="pt-PT" dirty="0"/>
              <a:t> </a:t>
            </a:r>
            <a:r>
              <a:rPr lang="pt-PT" dirty="0" err="1"/>
              <a:t>after</a:t>
            </a:r>
            <a:r>
              <a:rPr lang="pt-PT" dirty="0"/>
              <a:t> </a:t>
            </a:r>
            <a:r>
              <a:rPr lang="pt-PT" dirty="0" err="1"/>
              <a:t>labour</a:t>
            </a:r>
            <a:r>
              <a:rPr lang="pt-PT" dirty="0"/>
              <a:t> </a:t>
            </a:r>
            <a:r>
              <a:rPr lang="pt-PT" dirty="0" err="1"/>
              <a:t>hours</a:t>
            </a:r>
            <a:r>
              <a:rPr lang="pt-PT" dirty="0"/>
              <a:t>;</a:t>
            </a:r>
          </a:p>
          <a:p>
            <a:endParaRPr lang="pt-PT" dirty="0"/>
          </a:p>
          <a:p>
            <a:endParaRPr lang="pt-PT" dirty="0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CDC2BE88-C893-498C-0AAF-574CCC8B2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525" y="3083187"/>
            <a:ext cx="9886950" cy="2676525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12894FDE-5A9C-0ADD-387A-AC2151C224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1885" y="3089530"/>
            <a:ext cx="4341689" cy="234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480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33DB91-CFEF-7D5B-B650-3B7EB2CA9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2800" b="1" dirty="0"/>
              <a:t>How to Reduce the Electricity Consumption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779598F-E513-DE02-5D4D-A57950B879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Replace all light bulbs with led light bulbs;</a:t>
            </a:r>
          </a:p>
          <a:p>
            <a:endParaRPr lang="pt-PT" dirty="0"/>
          </a:p>
          <a:p>
            <a:endParaRPr lang="pt-PT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A165CC3-8750-4F38-8B00-189451E602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299" y="2972187"/>
            <a:ext cx="5049401" cy="341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309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33DB91-CFEF-7D5B-B650-3B7EB2CA9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2800" b="1" dirty="0"/>
              <a:t>How to Reduce the Electricity Consumption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779598F-E513-DE02-5D4D-A57950B879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Place cards in classrooms next to the switches as a reminder to turn off the lights before leaving;</a:t>
            </a:r>
          </a:p>
          <a:p>
            <a:endParaRPr lang="en-US" dirty="0"/>
          </a:p>
          <a:p>
            <a:endParaRPr lang="pt-PT" dirty="0"/>
          </a:p>
          <a:p>
            <a:endParaRPr lang="pt-PT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16727499-00BD-F353-21B2-D9FB1970D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641" y="2990461"/>
            <a:ext cx="5156718" cy="386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53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33DB91-CFEF-7D5B-B650-3B7EB2CA9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1368" y="764373"/>
            <a:ext cx="9534832" cy="1293028"/>
          </a:xfrm>
        </p:spPr>
        <p:txBody>
          <a:bodyPr>
            <a:normAutofit/>
          </a:bodyPr>
          <a:lstStyle/>
          <a:p>
            <a:r>
              <a:rPr lang="pt-PT" sz="2800" b="1" dirty="0"/>
              <a:t>How to Reduce the Electricity Consumption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779598F-E513-DE02-5D4D-A57950B879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Place cards in classrooms next to computer has a reminder to turn off the </a:t>
            </a:r>
            <a:r>
              <a:rPr lang="en-US" dirty="0" err="1"/>
              <a:t>videoprojector</a:t>
            </a:r>
            <a:r>
              <a:rPr lang="en-US" dirty="0"/>
              <a:t> before leaving;</a:t>
            </a:r>
          </a:p>
          <a:p>
            <a:endParaRPr lang="en-US" dirty="0"/>
          </a:p>
          <a:p>
            <a:endParaRPr lang="pt-PT" dirty="0"/>
          </a:p>
          <a:p>
            <a:endParaRPr lang="pt-PT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00261EC-9A4C-6F0A-CC01-306A0A8C7A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6706" y="3936920"/>
            <a:ext cx="3429000" cy="1362075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EDC02D30-3056-62AF-14DF-D5FD70D623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4212" y="3282614"/>
            <a:ext cx="2961376" cy="2670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883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33DB91-CFEF-7D5B-B650-3B7EB2CA9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2800" b="1" dirty="0"/>
              <a:t>How to Reduce the Electricity Consumption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779598F-E513-DE02-5D4D-A57950B879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Send emails to all teachers making them aware of the proper use of lights and of the </a:t>
            </a:r>
            <a:r>
              <a:rPr lang="en-US" dirty="0" err="1"/>
              <a:t>videoprojector</a:t>
            </a:r>
            <a:r>
              <a:rPr lang="en-US" dirty="0"/>
              <a:t>, using them only when strictly necessary.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pt-PT" dirty="0"/>
          </a:p>
          <a:p>
            <a:endParaRPr lang="pt-PT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423BFABA-917C-990B-AC64-188C080D53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6332" y="3429000"/>
            <a:ext cx="7227163" cy="289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513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33DB91-CFEF-7D5B-B650-3B7EB2CA9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2800" b="1" dirty="0"/>
              <a:t>How to Reduce the Electricity Consumption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779598F-E513-DE02-5D4D-A57950B879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Staff must ensure that after school closes all lights are switched off.</a:t>
            </a:r>
          </a:p>
          <a:p>
            <a:endParaRPr lang="en-US" dirty="0"/>
          </a:p>
          <a:p>
            <a:endParaRPr lang="pt-PT" dirty="0"/>
          </a:p>
          <a:p>
            <a:endParaRPr lang="pt-PT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22158F46-01CB-3780-526D-BE8835BEC9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1227" y="2767443"/>
            <a:ext cx="5589545" cy="3725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00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asto de Vapor">
  <a:themeElements>
    <a:clrScheme name="Rasto de Vapor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Rasto de Vapor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asto de Vapor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68</TotalTime>
  <Words>213</Words>
  <Application>Microsoft Office PowerPoint</Application>
  <PresentationFormat>Widescreen</PresentationFormat>
  <Paragraphs>46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Century Gothic</vt:lpstr>
      <vt:lpstr>Rasto de Vapor</vt:lpstr>
      <vt:lpstr>EleCtricity saving and  ecological footprint results</vt:lpstr>
      <vt:lpstr>Our School Population</vt:lpstr>
      <vt:lpstr>PowerPoint Presentation</vt:lpstr>
      <vt:lpstr>How to reduce the electricity consumption</vt:lpstr>
      <vt:lpstr>How to Reduce the Electricity Consumption</vt:lpstr>
      <vt:lpstr>How to Reduce the Electricity Consumption</vt:lpstr>
      <vt:lpstr>How to Reduce the Electricity Consumption</vt:lpstr>
      <vt:lpstr>How to Reduce the Electricity Consumption</vt:lpstr>
      <vt:lpstr>How to Reduce the Electricity Consumption</vt:lpstr>
      <vt:lpstr>How to Reduce the Electricity Consumption</vt:lpstr>
      <vt:lpstr>Ecological footprint results</vt:lpstr>
      <vt:lpstr>Ecological footprint results</vt:lpstr>
      <vt:lpstr>Ecological footprint results</vt:lpstr>
      <vt:lpstr>Ecological footprint results</vt:lpstr>
      <vt:lpstr>Ecological footprint results</vt:lpstr>
      <vt:lpstr>Ecological footprint results</vt:lpstr>
      <vt:lpstr>Ecological footprint 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Francisco Brito</dc:creator>
  <cp:lastModifiedBy>Sílvia Domingos</cp:lastModifiedBy>
  <cp:revision>4</cp:revision>
  <dcterms:created xsi:type="dcterms:W3CDTF">2022-10-17T11:12:50Z</dcterms:created>
  <dcterms:modified xsi:type="dcterms:W3CDTF">2023-05-01T09:50:08Z</dcterms:modified>
</cp:coreProperties>
</file>