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01" r:id="rId1"/>
  </p:sldMasterIdLst>
  <p:notesMasterIdLst>
    <p:notesMasterId r:id="rId2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9144000" cy="5143500" type="screen16x9"/>
  <p:notesSz cx="6858000" cy="9144000"/>
  <p:embeddedFontLst>
    <p:embeddedFont>
      <p:font typeface="Barlow" panose="00000500000000000000" pitchFamily="2" charset="0"/>
      <p:regular r:id="rId23"/>
      <p:bold r:id="rId24"/>
      <p:italic r:id="rId25"/>
      <p:boldItalic r:id="rId26"/>
    </p:embeddedFont>
    <p:embeddedFont>
      <p:font typeface="Barlow Medium" panose="00000600000000000000" pitchFamily="2" charset="0"/>
      <p:regular r:id="rId27"/>
      <p:bold r:id="rId28"/>
      <p:italic r:id="rId29"/>
      <p:boldItalic r:id="rId30"/>
    </p:embeddedFont>
    <p:embeddedFont>
      <p:font typeface="Barlow SemiBold" panose="00000700000000000000" pitchFamily="2" charset="0"/>
      <p:regular r:id="rId31"/>
      <p:bold r:id="rId32"/>
      <p:italic r:id="rId33"/>
      <p:boldItalic r:id="rId34"/>
    </p:embeddedFont>
    <p:embeddedFont>
      <p:font typeface="Calibri" panose="020F0502020204030204" pitchFamily="34" charset="0"/>
      <p:regular r:id="rId35"/>
      <p:bold r:id="rId36"/>
      <p:italic r:id="rId37"/>
      <p:boldItalic r:id="rId38"/>
    </p:embeddedFont>
    <p:embeddedFont>
      <p:font typeface="Catamaran" panose="020B0604020202020204" charset="0"/>
      <p:regular r:id="rId39"/>
      <p:bold r:id="rId40"/>
    </p:embeddedFont>
    <p:embeddedFont>
      <p:font typeface="Roboto" panose="02000000000000000000" pitchFamily="2" charset="0"/>
      <p:regular r:id="rId41"/>
      <p:bold r:id="rId42"/>
      <p:italic r:id="rId43"/>
      <p:boldItalic r:id="rId4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28" d="100"/>
          <a:sy n="128" d="100"/>
        </p:scale>
        <p:origin x="63" y="6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39" Type="http://schemas.openxmlformats.org/officeDocument/2006/relationships/font" Target="fonts/font17.fntdata"/><Relationship Id="rId21" Type="http://schemas.openxmlformats.org/officeDocument/2006/relationships/slide" Target="slides/slide20.xml"/><Relationship Id="rId34" Type="http://schemas.openxmlformats.org/officeDocument/2006/relationships/font" Target="fonts/font12.fntdata"/><Relationship Id="rId42" Type="http://schemas.openxmlformats.org/officeDocument/2006/relationships/font" Target="fonts/font20.fntdata"/><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32" Type="http://schemas.openxmlformats.org/officeDocument/2006/relationships/font" Target="fonts/font10.fntdata"/><Relationship Id="rId37" Type="http://schemas.openxmlformats.org/officeDocument/2006/relationships/font" Target="fonts/font15.fntdata"/><Relationship Id="rId40" Type="http://schemas.openxmlformats.org/officeDocument/2006/relationships/font" Target="fonts/font18.fntdata"/><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font" Target="fonts/font14.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9.fntdata"/><Relationship Id="rId44" Type="http://schemas.openxmlformats.org/officeDocument/2006/relationships/font" Target="fonts/font2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font" Target="fonts/font13.fntdata"/><Relationship Id="rId43" Type="http://schemas.openxmlformats.org/officeDocument/2006/relationships/font" Target="fonts/font21.fntdata"/><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33" Type="http://schemas.openxmlformats.org/officeDocument/2006/relationships/font" Target="fonts/font11.fntdata"/><Relationship Id="rId38" Type="http://schemas.openxmlformats.org/officeDocument/2006/relationships/font" Target="fonts/font16.fntdata"/><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font" Target="fonts/font19.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8"/>
        <p:cNvGrpSpPr/>
        <p:nvPr/>
      </p:nvGrpSpPr>
      <p:grpSpPr>
        <a:xfrm>
          <a:off x="0" y="0"/>
          <a:ext cx="0" cy="0"/>
          <a:chOff x="0" y="0"/>
          <a:chExt cx="0" cy="0"/>
        </a:xfrm>
      </p:grpSpPr>
      <p:sp>
        <p:nvSpPr>
          <p:cNvPr id="1319" name="Google Shape;1319;p: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0" name="Google Shape;1320;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NL</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6"/>
        <p:cNvGrpSpPr/>
        <p:nvPr/>
      </p:nvGrpSpPr>
      <p:grpSpPr>
        <a:xfrm>
          <a:off x="0" y="0"/>
          <a:ext cx="0" cy="0"/>
          <a:chOff x="0" y="0"/>
          <a:chExt cx="0" cy="0"/>
        </a:xfrm>
      </p:grpSpPr>
      <p:sp>
        <p:nvSpPr>
          <p:cNvPr id="1387" name="Google Shape;1387;g23de443b664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8" name="Google Shape;1388;g23de443b664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7"/>
        <p:cNvGrpSpPr/>
        <p:nvPr/>
      </p:nvGrpSpPr>
      <p:grpSpPr>
        <a:xfrm>
          <a:off x="0" y="0"/>
          <a:ext cx="0" cy="0"/>
          <a:chOff x="0" y="0"/>
          <a:chExt cx="0" cy="0"/>
        </a:xfrm>
      </p:grpSpPr>
      <p:sp>
        <p:nvSpPr>
          <p:cNvPr id="1398" name="Google Shape;1398;g23de443b664_0_2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9" name="Google Shape;1399;g23de443b664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4"/>
        <p:cNvGrpSpPr/>
        <p:nvPr/>
      </p:nvGrpSpPr>
      <p:grpSpPr>
        <a:xfrm>
          <a:off x="0" y="0"/>
          <a:ext cx="0" cy="0"/>
          <a:chOff x="0" y="0"/>
          <a:chExt cx="0" cy="0"/>
        </a:xfrm>
      </p:grpSpPr>
      <p:sp>
        <p:nvSpPr>
          <p:cNvPr id="1405" name="Google Shape;1405;g23de443b664_1_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6" name="Google Shape;1406;g23de443b664_1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WB</a:t>
            </a:r>
            <a:endParaRPr/>
          </a:p>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1"/>
        <p:cNvGrpSpPr/>
        <p:nvPr/>
      </p:nvGrpSpPr>
      <p:grpSpPr>
        <a:xfrm>
          <a:off x="0" y="0"/>
          <a:ext cx="0" cy="0"/>
          <a:chOff x="0" y="0"/>
          <a:chExt cx="0" cy="0"/>
        </a:xfrm>
      </p:grpSpPr>
      <p:sp>
        <p:nvSpPr>
          <p:cNvPr id="1412" name="Google Shape;1412;g23de443b664_0_1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3" name="Google Shape;1413;g23de443b664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6"/>
        <p:cNvGrpSpPr/>
        <p:nvPr/>
      </p:nvGrpSpPr>
      <p:grpSpPr>
        <a:xfrm>
          <a:off x="0" y="0"/>
          <a:ext cx="0" cy="0"/>
          <a:chOff x="0" y="0"/>
          <a:chExt cx="0" cy="0"/>
        </a:xfrm>
      </p:grpSpPr>
      <p:sp>
        <p:nvSpPr>
          <p:cNvPr id="1417" name="Google Shape;1417;g1f9e0ec2106_1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8" name="Google Shape;1418;g1f9e0ec2106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500"/>
              </a:spcBef>
              <a:spcAft>
                <a:spcPts val="0"/>
              </a:spcAft>
              <a:buClr>
                <a:schemeClr val="dk1"/>
              </a:buClr>
              <a:buSzPts val="1100"/>
              <a:buFont typeface="Arial"/>
              <a:buNone/>
            </a:pPr>
            <a:r>
              <a:rPr lang="en">
                <a:solidFill>
                  <a:schemeClr val="dk1"/>
                </a:solidFill>
              </a:rPr>
              <a:t>HB</a:t>
            </a:r>
            <a:endParaRPr>
              <a:solidFill>
                <a:schemeClr val="dk1"/>
              </a:solidFill>
            </a:endParaRPr>
          </a:p>
          <a:p>
            <a:pPr marL="0" lvl="0" indent="0" algn="l" rtl="0">
              <a:lnSpc>
                <a:spcPct val="115000"/>
              </a:lnSpc>
              <a:spcBef>
                <a:spcPts val="1500"/>
              </a:spcBef>
              <a:spcAft>
                <a:spcPts val="0"/>
              </a:spcAft>
              <a:buClr>
                <a:schemeClr val="dk1"/>
              </a:buClr>
              <a:buSzPts val="1100"/>
              <a:buFont typeface="Arial"/>
              <a:buNone/>
            </a:pPr>
            <a:r>
              <a:rPr lang="en" sz="1200">
                <a:solidFill>
                  <a:schemeClr val="dk1"/>
                </a:solidFill>
                <a:latin typeface="Roboto"/>
                <a:ea typeface="Roboto"/>
                <a:cs typeface="Roboto"/>
                <a:sym typeface="Roboto"/>
              </a:rPr>
              <a:t>We live in a world where our resources are limited, and our consumption patterns have a significant impact on the environment. The traditional practice of use-and-throw culture has become a burden on our planet, as it leads to overconsumption of resources and creates massive amounts of waste that ends up in landfills and pollutes our environment. But by reusing most goods, we can reduce this burden and make a positive difference.</a:t>
            </a:r>
            <a:endParaRPr sz="1200">
              <a:solidFill>
                <a:schemeClr val="dk1"/>
              </a:solidFill>
              <a:latin typeface="Roboto"/>
              <a:ea typeface="Roboto"/>
              <a:cs typeface="Roboto"/>
              <a:sym typeface="Roboto"/>
            </a:endParaRPr>
          </a:p>
          <a:p>
            <a:pPr marL="0" lvl="0" indent="0" algn="l" rtl="0">
              <a:lnSpc>
                <a:spcPct val="115000"/>
              </a:lnSpc>
              <a:spcBef>
                <a:spcPts val="1500"/>
              </a:spcBef>
              <a:spcAft>
                <a:spcPts val="0"/>
              </a:spcAft>
              <a:buClr>
                <a:schemeClr val="dk1"/>
              </a:buClr>
              <a:buSzPts val="1100"/>
              <a:buFont typeface="Arial"/>
              <a:buNone/>
            </a:pPr>
            <a:r>
              <a:rPr lang="en" sz="1200">
                <a:solidFill>
                  <a:schemeClr val="dk1"/>
                </a:solidFill>
                <a:latin typeface="Roboto"/>
                <a:ea typeface="Roboto"/>
                <a:cs typeface="Roboto"/>
                <a:sym typeface="Roboto"/>
              </a:rPr>
              <a:t>Reuse is a process where products or materials are collected, processed, and transformed into new products or materials. It differs from recycling, where products are only used for the same purpose again. Reuse is a more comprehensive approach that can be applied to many different types of goods, ranging from paper, plastic, glass, and metal to electronics, clothing, and furniture.</a:t>
            </a:r>
            <a:endParaRPr sz="1200">
              <a:solidFill>
                <a:schemeClr val="dk1"/>
              </a:solidFill>
              <a:latin typeface="Roboto"/>
              <a:ea typeface="Roboto"/>
              <a:cs typeface="Roboto"/>
              <a:sym typeface="Roboto"/>
            </a:endParaRPr>
          </a:p>
          <a:p>
            <a:pPr marL="0" lvl="0" indent="0" algn="l" rtl="0">
              <a:lnSpc>
                <a:spcPct val="115000"/>
              </a:lnSpc>
              <a:spcBef>
                <a:spcPts val="1500"/>
              </a:spcBef>
              <a:spcAft>
                <a:spcPts val="0"/>
              </a:spcAft>
              <a:buClr>
                <a:schemeClr val="dk1"/>
              </a:buClr>
              <a:buSzPts val="1100"/>
              <a:buFont typeface="Arial"/>
              <a:buNone/>
            </a:pPr>
            <a:r>
              <a:rPr lang="en" sz="1200">
                <a:solidFill>
                  <a:schemeClr val="dk1"/>
                </a:solidFill>
                <a:latin typeface="Roboto"/>
                <a:ea typeface="Roboto"/>
                <a:cs typeface="Roboto"/>
                <a:sym typeface="Roboto"/>
              </a:rPr>
              <a:t>There are many benefits to reusing most goods. Firstly, it reduces the need to extract and process new raw materials. The production of new goods often requires large amounts of energy, water, and other resources, which can have negative environmental consequences, including climate change, pollution, and loss of biodiversity. By reusing, we can reduce this burden and conserve our scarce resources.</a:t>
            </a:r>
            <a:endParaRPr sz="1200">
              <a:solidFill>
                <a:schemeClr val="dk1"/>
              </a:solidFill>
              <a:latin typeface="Roboto"/>
              <a:ea typeface="Roboto"/>
              <a:cs typeface="Roboto"/>
              <a:sym typeface="Roboto"/>
            </a:endParaRPr>
          </a:p>
          <a:p>
            <a:pPr marL="0" lvl="0" indent="0" algn="l" rtl="0">
              <a:lnSpc>
                <a:spcPct val="115000"/>
              </a:lnSpc>
              <a:spcBef>
                <a:spcPts val="1500"/>
              </a:spcBef>
              <a:spcAft>
                <a:spcPts val="0"/>
              </a:spcAft>
              <a:buClr>
                <a:schemeClr val="dk1"/>
              </a:buClr>
              <a:buSzPts val="1100"/>
              <a:buFont typeface="Arial"/>
              <a:buNone/>
            </a:pPr>
            <a:r>
              <a:rPr lang="en" sz="1200">
                <a:solidFill>
                  <a:schemeClr val="dk1"/>
                </a:solidFill>
                <a:latin typeface="Roboto"/>
                <a:ea typeface="Roboto"/>
                <a:cs typeface="Roboto"/>
                <a:sym typeface="Roboto"/>
              </a:rPr>
              <a:t>Secondly, reuse helps to reduce the amount of waste ending up in landfills or incineration. This reduces both environmental and health risks associated with landfilling and incineration of waste, such as soil, air, and water pollution, as well as emissions of greenhouse gases and toxic substances.</a:t>
            </a:r>
            <a:endParaRPr sz="1200">
              <a:solidFill>
                <a:schemeClr val="dk1"/>
              </a:solidFill>
              <a:latin typeface="Roboto"/>
              <a:ea typeface="Roboto"/>
              <a:cs typeface="Roboto"/>
              <a:sym typeface="Roboto"/>
            </a:endParaRPr>
          </a:p>
          <a:p>
            <a:pPr marL="0" lvl="0" indent="0" algn="l" rtl="0">
              <a:lnSpc>
                <a:spcPct val="115000"/>
              </a:lnSpc>
              <a:spcBef>
                <a:spcPts val="1500"/>
              </a:spcBef>
              <a:spcAft>
                <a:spcPts val="0"/>
              </a:spcAft>
              <a:buClr>
                <a:schemeClr val="dk1"/>
              </a:buClr>
              <a:buSzPts val="1100"/>
              <a:buFont typeface="Arial"/>
              <a:buNone/>
            </a:pPr>
            <a:r>
              <a:rPr lang="en" sz="1200">
                <a:solidFill>
                  <a:schemeClr val="dk1"/>
                </a:solidFill>
                <a:latin typeface="Roboto"/>
                <a:ea typeface="Roboto"/>
                <a:cs typeface="Roboto"/>
                <a:sym typeface="Roboto"/>
              </a:rPr>
              <a:t>Thirdly, reuse contributes to creating green jobs and promoting the circular economy. The recycling industry creates employment in collection, sorting, processing, and production of recycled products. It can also stimulate innovation and technological development, as there is a constant need to find new and more efficient ways to reuse materials.</a:t>
            </a:r>
            <a:endParaRPr sz="1200">
              <a:solidFill>
                <a:schemeClr val="dk1"/>
              </a:solidFill>
              <a:latin typeface="Roboto"/>
              <a:ea typeface="Roboto"/>
              <a:cs typeface="Roboto"/>
              <a:sym typeface="Roboto"/>
            </a:endParaRPr>
          </a:p>
          <a:p>
            <a:pPr marL="0" lvl="0" indent="0" algn="l" rtl="0">
              <a:lnSpc>
                <a:spcPct val="115000"/>
              </a:lnSpc>
              <a:spcBef>
                <a:spcPts val="1500"/>
              </a:spcBef>
              <a:spcAft>
                <a:spcPts val="0"/>
              </a:spcAft>
              <a:buClr>
                <a:schemeClr val="dk1"/>
              </a:buClr>
              <a:buSzPts val="1100"/>
              <a:buFont typeface="Arial"/>
              <a:buNone/>
            </a:pPr>
            <a:r>
              <a:rPr lang="en" sz="1200">
                <a:solidFill>
                  <a:schemeClr val="dk1"/>
                </a:solidFill>
                <a:latin typeface="Roboto"/>
                <a:ea typeface="Roboto"/>
                <a:cs typeface="Roboto"/>
                <a:sym typeface="Roboto"/>
              </a:rPr>
              <a:t>But to effectively reuse most goods, it is necessary for all of us to take responsibility and actively participate in the reuse process. Here are some simple steps we can all take to contribute to reuse:"</a:t>
            </a:r>
            <a:endParaRPr sz="1200">
              <a:solidFill>
                <a:schemeClr val="dk1"/>
              </a:solidFill>
              <a:latin typeface="Roboto"/>
              <a:ea typeface="Roboto"/>
              <a:cs typeface="Roboto"/>
              <a:sym typeface="Roboto"/>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3"/>
        <p:cNvGrpSpPr/>
        <p:nvPr/>
      </p:nvGrpSpPr>
      <p:grpSpPr>
        <a:xfrm>
          <a:off x="0" y="0"/>
          <a:ext cx="0" cy="0"/>
          <a:chOff x="0" y="0"/>
          <a:chExt cx="0" cy="0"/>
        </a:xfrm>
      </p:grpSpPr>
      <p:sp>
        <p:nvSpPr>
          <p:cNvPr id="1424" name="Google Shape;1424;g1fa018d1d53_0_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25" name="Google Shape;1425;g1fa018d1d53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NL: </a:t>
            </a:r>
            <a:r>
              <a:rPr lang="en">
                <a:solidFill>
                  <a:schemeClr val="dk1"/>
                </a:solidFill>
                <a:latin typeface="Calibri"/>
                <a:ea typeface="Calibri"/>
                <a:cs typeface="Calibri"/>
                <a:sym typeface="Calibri"/>
              </a:rPr>
              <a:t>Food waste is a significant global issue that affects the environment, economy, and society. It is estimated that one-third of all food produced in the world is lost or wasted every year, which amounts to about 1.3 billion tons. This amount of food waste has a considerable impact on natural resources such as water, energy, and land, as well as on greenhouse gas emissions.</a:t>
            </a:r>
            <a:endParaRPr>
              <a:solidFill>
                <a:schemeClr val="dk1"/>
              </a:solidFill>
              <a:latin typeface="Calibri"/>
              <a:ea typeface="Calibri"/>
              <a:cs typeface="Calibri"/>
              <a:sym typeface="Calibri"/>
            </a:endParaRPr>
          </a:p>
          <a:p>
            <a:pPr marL="0" lvl="0" indent="0" algn="l" rtl="0">
              <a:lnSpc>
                <a:spcPct val="107916"/>
              </a:lnSpc>
              <a:spcBef>
                <a:spcPts val="0"/>
              </a:spcBef>
              <a:spcAft>
                <a:spcPts val="0"/>
              </a:spcAft>
              <a:buClr>
                <a:schemeClr val="dk1"/>
              </a:buClr>
              <a:buSzPts val="1100"/>
              <a:buFont typeface="Arial"/>
              <a:buNone/>
            </a:pPr>
            <a:r>
              <a:rPr lang="en">
                <a:solidFill>
                  <a:schemeClr val="dk1"/>
                </a:solidFill>
                <a:latin typeface="Calibri"/>
                <a:ea typeface="Calibri"/>
                <a:cs typeface="Calibri"/>
                <a:sym typeface="Calibri"/>
              </a:rPr>
              <a:t>There are several reasons for food waste, including overproduction, expiration dates, consumer behavior, and inadequate storage and transportation. Many consumers tend to discard food that is still edible due to its appearance or the belief that it has gone bad. Furthermore, supermarkets and restaurants often dispose of food that is still safe to consume because it does not meet aesthetic standards or has reached its expiration date.</a:t>
            </a:r>
            <a:endParaRPr sz="1200" b="1">
              <a:solidFill>
                <a:srgbClr val="D1D5DB"/>
              </a:solidFill>
              <a:latin typeface="Roboto"/>
              <a:ea typeface="Roboto"/>
              <a:cs typeface="Roboto"/>
              <a:sym typeface="Roboto"/>
            </a:endParaRPr>
          </a:p>
          <a:p>
            <a:pPr marL="0" lvl="0" indent="0" algn="l" rtl="0">
              <a:lnSpc>
                <a:spcPct val="107916"/>
              </a:lnSpc>
              <a:spcBef>
                <a:spcPts val="800"/>
              </a:spcBef>
              <a:spcAft>
                <a:spcPts val="0"/>
              </a:spcAft>
              <a:buClr>
                <a:schemeClr val="dk1"/>
              </a:buClr>
              <a:buSzPts val="1100"/>
              <a:buFont typeface="Arial"/>
              <a:buNone/>
            </a:pPr>
            <a:r>
              <a:rPr lang="en">
                <a:solidFill>
                  <a:schemeClr val="dk1"/>
                </a:solidFill>
                <a:latin typeface="Calibri"/>
                <a:ea typeface="Calibri"/>
                <a:cs typeface="Calibri"/>
                <a:sym typeface="Calibri"/>
              </a:rPr>
              <a:t>Food waste has economic consequences for individuals, businesses, and governments. In addition to the cost of wasted food, there are also costs associated with disposal, transportation, and storage. These costs can be significant, and reducing food waste can lead to cost savings for businesses and individuals.</a:t>
            </a:r>
            <a:endParaRPr>
              <a:solidFill>
                <a:schemeClr val="dk1"/>
              </a:solidFill>
              <a:latin typeface="Calibri"/>
              <a:ea typeface="Calibri"/>
              <a:cs typeface="Calibri"/>
              <a:sym typeface="Calibri"/>
            </a:endParaRPr>
          </a:p>
          <a:p>
            <a:pPr marL="0" lvl="0" indent="0" algn="l" rtl="0">
              <a:spcBef>
                <a:spcPts val="80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3"/>
        <p:cNvGrpSpPr/>
        <p:nvPr/>
      </p:nvGrpSpPr>
      <p:grpSpPr>
        <a:xfrm>
          <a:off x="0" y="0"/>
          <a:ext cx="0" cy="0"/>
          <a:chOff x="0" y="0"/>
          <a:chExt cx="0" cy="0"/>
        </a:xfrm>
      </p:grpSpPr>
      <p:sp>
        <p:nvSpPr>
          <p:cNvPr id="1434" name="Google Shape;1434;g1fa018d1d53_0_1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5" name="Google Shape;1435;g1fa018d1d53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AT </a:t>
            </a:r>
            <a:r>
              <a:rPr lang="en">
                <a:solidFill>
                  <a:schemeClr val="dk1"/>
                </a:solidFill>
                <a:latin typeface="Calibri"/>
                <a:ea typeface="Calibri"/>
                <a:cs typeface="Calibri"/>
                <a:sym typeface="Calibri"/>
              </a:rPr>
              <a:t>All newer cars have a lot of metals and some elektrisk cars have lithium-ion batteries  and that can be recycled so can metal from phones and cars that otherwise just should have been thrown out in the trash can we remelt the metals and make new things, so we don't have to dig more metals up the ground. And not use as much co2 to make new things as the product before.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2"/>
        <p:cNvGrpSpPr/>
        <p:nvPr/>
      </p:nvGrpSpPr>
      <p:grpSpPr>
        <a:xfrm>
          <a:off x="0" y="0"/>
          <a:ext cx="0" cy="0"/>
          <a:chOff x="0" y="0"/>
          <a:chExt cx="0" cy="0"/>
        </a:xfrm>
      </p:grpSpPr>
      <p:sp>
        <p:nvSpPr>
          <p:cNvPr id="1443" name="Google Shape;1443;g1fa018d1d53_0_2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44" name="Google Shape;1444;g1fa018d1d53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AT    </a:t>
            </a:r>
            <a:r>
              <a:rPr lang="en">
                <a:solidFill>
                  <a:schemeClr val="dk1"/>
                </a:solidFill>
                <a:latin typeface="Calibri"/>
                <a:ea typeface="Calibri"/>
                <a:cs typeface="Calibri"/>
                <a:sym typeface="Calibri"/>
              </a:rPr>
              <a:t>Many people have a tendency to leave some devices  turned on or in standby mode (standby mode is a mode for the devices to sleep almost), but if people buy a automatic power outlet they can control over the phone and turn things off with they can save a lot of money with if you're not that good with electronics there also another thing that called a power strip where you can put multiple plugs in  and turn them all off with just one button.</a:t>
            </a:r>
            <a:endParaRPr>
              <a:solidFill>
                <a:schemeClr val="dk1"/>
              </a:solidFill>
              <a:latin typeface="Calibri"/>
              <a:ea typeface="Calibri"/>
              <a:cs typeface="Calibri"/>
              <a:sym typeface="Calibri"/>
            </a:endParaRPr>
          </a:p>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2"/>
        <p:cNvGrpSpPr/>
        <p:nvPr/>
      </p:nvGrpSpPr>
      <p:grpSpPr>
        <a:xfrm>
          <a:off x="0" y="0"/>
          <a:ext cx="0" cy="0"/>
          <a:chOff x="0" y="0"/>
          <a:chExt cx="0" cy="0"/>
        </a:xfrm>
      </p:grpSpPr>
      <p:sp>
        <p:nvSpPr>
          <p:cNvPr id="1453" name="Google Shape;1453;g1fa018d1d53_0_2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4" name="Google Shape;1454;g1fa018d1d53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0" algn="l" rtl="0">
              <a:lnSpc>
                <a:spcPct val="107916"/>
              </a:lnSpc>
              <a:spcBef>
                <a:spcPts val="0"/>
              </a:spcBef>
              <a:spcAft>
                <a:spcPts val="0"/>
              </a:spcAft>
              <a:buNone/>
            </a:pPr>
            <a:endParaRPr>
              <a:solidFill>
                <a:schemeClr val="dk1"/>
              </a:solidFill>
              <a:latin typeface="Calibri"/>
              <a:ea typeface="Calibri"/>
              <a:cs typeface="Calibri"/>
              <a:sym typeface="Calibri"/>
            </a:endParaRPr>
          </a:p>
          <a:p>
            <a:pPr marL="457200" lvl="0" indent="0" algn="l" rtl="0">
              <a:lnSpc>
                <a:spcPct val="107916"/>
              </a:lnSpc>
              <a:spcBef>
                <a:spcPts val="800"/>
              </a:spcBef>
              <a:spcAft>
                <a:spcPts val="0"/>
              </a:spcAft>
              <a:buNone/>
            </a:pPr>
            <a:endParaRPr>
              <a:solidFill>
                <a:schemeClr val="dk1"/>
              </a:solidFill>
              <a:latin typeface="Calibri"/>
              <a:ea typeface="Calibri"/>
              <a:cs typeface="Calibri"/>
              <a:sym typeface="Calibri"/>
            </a:endParaRPr>
          </a:p>
          <a:p>
            <a:pPr marL="0" lvl="0" indent="0" algn="l" rtl="0">
              <a:spcBef>
                <a:spcPts val="800"/>
              </a:spcBef>
              <a:spcAft>
                <a:spcPts val="0"/>
              </a:spcAft>
              <a:buNone/>
            </a:pPr>
            <a:r>
              <a:rPr lang="en">
                <a:solidFill>
                  <a:schemeClr val="dk1"/>
                </a:solidFill>
              </a:rPr>
              <a:t>New electronics are often more energy-efficient than older models due to technological advancements. Recent advances in electronics have led to improvements in energy efficiency, which means that new electronic devices use less energy to perform the same tasks as older models.</a:t>
            </a:r>
            <a:endParaRPr>
              <a:solidFill>
                <a:schemeClr val="dk1"/>
              </a:solidFill>
            </a:endParaRPr>
          </a:p>
          <a:p>
            <a:pPr marL="0" lvl="0" indent="0" algn="l" rtl="0">
              <a:spcBef>
                <a:spcPts val="0"/>
              </a:spcBef>
              <a:spcAft>
                <a:spcPts val="0"/>
              </a:spcAft>
              <a:buNone/>
            </a:pPr>
            <a:endParaRPr>
              <a:solidFill>
                <a:schemeClr val="dk1"/>
              </a:solidFill>
            </a:endParaRPr>
          </a:p>
          <a:p>
            <a:pPr marL="457200" lvl="0" indent="-298450" algn="l" rtl="0">
              <a:lnSpc>
                <a:spcPct val="107916"/>
              </a:lnSpc>
              <a:spcBef>
                <a:spcPts val="0"/>
              </a:spcBef>
              <a:spcAft>
                <a:spcPts val="0"/>
              </a:spcAft>
              <a:buClr>
                <a:schemeClr val="dk1"/>
              </a:buClr>
              <a:buSzPts val="1100"/>
              <a:buFont typeface="Calibri"/>
              <a:buAutoNum type="arabicPeriod"/>
            </a:pPr>
            <a:r>
              <a:rPr lang="en">
                <a:solidFill>
                  <a:schemeClr val="dk1"/>
                </a:solidFill>
                <a:latin typeface="Calibri"/>
                <a:ea typeface="Calibri"/>
                <a:cs typeface="Calibri"/>
                <a:sym typeface="Calibri"/>
              </a:rPr>
              <a:t>Upgraded features and functionality: New electronics often come with upgraded features and functionalities that your old electronics may not have. For example, newer smartphones have better cameras, longer battery life, and faster processors compared to older models.</a:t>
            </a:r>
            <a:endParaRPr>
              <a:solidFill>
                <a:schemeClr val="dk1"/>
              </a:solidFill>
              <a:latin typeface="Calibri"/>
              <a:ea typeface="Calibri"/>
              <a:cs typeface="Calibri"/>
              <a:sym typeface="Calibri"/>
            </a:endParaRPr>
          </a:p>
          <a:p>
            <a:pPr marL="457200" lvl="0" indent="-298450" algn="l" rtl="0">
              <a:lnSpc>
                <a:spcPct val="107916"/>
              </a:lnSpc>
              <a:spcBef>
                <a:spcPts val="800"/>
              </a:spcBef>
              <a:spcAft>
                <a:spcPts val="0"/>
              </a:spcAft>
              <a:buClr>
                <a:schemeClr val="dk1"/>
              </a:buClr>
              <a:buSzPts val="1100"/>
              <a:buFont typeface="Calibri"/>
              <a:buAutoNum type="arabicPeriod"/>
            </a:pPr>
            <a:r>
              <a:rPr lang="en">
                <a:solidFill>
                  <a:schemeClr val="dk1"/>
                </a:solidFill>
                <a:latin typeface="Calibri"/>
                <a:ea typeface="Calibri"/>
                <a:cs typeface="Calibri"/>
                <a:sym typeface="Calibri"/>
              </a:rPr>
              <a:t>Improved performance: With advances in technology, newer electronics generally perform better than older models. This can be especially important if you use your electronics for demanding tasks such as video editing or gaming.</a:t>
            </a:r>
            <a:endParaRPr>
              <a:solidFill>
                <a:schemeClr val="dk1"/>
              </a:solidFill>
              <a:latin typeface="Calibri"/>
              <a:ea typeface="Calibri"/>
              <a:cs typeface="Calibri"/>
              <a:sym typeface="Calibri"/>
            </a:endParaRPr>
          </a:p>
          <a:p>
            <a:pPr marL="457200" lvl="0" indent="-298450" algn="l" rtl="0">
              <a:lnSpc>
                <a:spcPct val="107916"/>
              </a:lnSpc>
              <a:spcBef>
                <a:spcPts val="800"/>
              </a:spcBef>
              <a:spcAft>
                <a:spcPts val="0"/>
              </a:spcAft>
              <a:buClr>
                <a:schemeClr val="dk1"/>
              </a:buClr>
              <a:buSzPts val="1100"/>
              <a:buFont typeface="Calibri"/>
              <a:buAutoNum type="arabicPeriod"/>
            </a:pPr>
            <a:r>
              <a:rPr lang="en">
                <a:solidFill>
                  <a:schemeClr val="dk1"/>
                </a:solidFill>
                <a:latin typeface="Calibri"/>
                <a:ea typeface="Calibri"/>
                <a:cs typeface="Calibri"/>
                <a:sym typeface="Calibri"/>
              </a:rPr>
              <a:t>Reliability: As electronics age, they may become less reliable and more prone to malfunctions. By upgrading to new electronics, you can avoid the frustration of dealing with frequent repairs and maintenance.</a:t>
            </a:r>
            <a:endParaRPr>
              <a:solidFill>
                <a:schemeClr val="dk1"/>
              </a:solidFill>
              <a:latin typeface="Calibri"/>
              <a:ea typeface="Calibri"/>
              <a:cs typeface="Calibri"/>
              <a:sym typeface="Calibri"/>
            </a:endParaRPr>
          </a:p>
          <a:p>
            <a:pPr marL="457200" lvl="0" indent="-298450" algn="l" rtl="0">
              <a:lnSpc>
                <a:spcPct val="107916"/>
              </a:lnSpc>
              <a:spcBef>
                <a:spcPts val="800"/>
              </a:spcBef>
              <a:spcAft>
                <a:spcPts val="0"/>
              </a:spcAft>
              <a:buClr>
                <a:schemeClr val="dk1"/>
              </a:buClr>
              <a:buSzPts val="1100"/>
              <a:buFont typeface="Calibri"/>
              <a:buAutoNum type="arabicPeriod"/>
            </a:pPr>
            <a:r>
              <a:rPr lang="en">
                <a:solidFill>
                  <a:schemeClr val="dk1"/>
                </a:solidFill>
                <a:latin typeface="Calibri"/>
                <a:ea typeface="Calibri"/>
                <a:cs typeface="Calibri"/>
                <a:sym typeface="Calibri"/>
              </a:rPr>
              <a:t>Energy efficiency: Newer electronics are often more energy efficient than older models, which can save you money on your electricity bill and reduce your carbon footprint.</a:t>
            </a:r>
            <a:endParaRPr>
              <a:solidFill>
                <a:schemeClr val="dk1"/>
              </a:solidFill>
              <a:latin typeface="Calibri"/>
              <a:ea typeface="Calibri"/>
              <a:cs typeface="Calibri"/>
              <a:sym typeface="Calibri"/>
            </a:endParaRPr>
          </a:p>
          <a:p>
            <a:pPr marL="457200" lvl="0" indent="-298450" algn="l" rtl="0">
              <a:lnSpc>
                <a:spcPct val="107916"/>
              </a:lnSpc>
              <a:spcBef>
                <a:spcPts val="800"/>
              </a:spcBef>
              <a:spcAft>
                <a:spcPts val="0"/>
              </a:spcAft>
              <a:buClr>
                <a:schemeClr val="dk1"/>
              </a:buClr>
              <a:buSzPts val="1100"/>
              <a:buFont typeface="Calibri"/>
              <a:buAutoNum type="arabicPeriod"/>
            </a:pPr>
            <a:r>
              <a:rPr lang="en">
                <a:solidFill>
                  <a:schemeClr val="dk1"/>
                </a:solidFill>
                <a:latin typeface="Calibri"/>
                <a:ea typeface="Calibri"/>
                <a:cs typeface="Calibri"/>
                <a:sym typeface="Calibri"/>
              </a:rPr>
              <a:t>Security: As technology evolves, so do the security threats that come with it. Upgrading to new electronics can ensure that you have the latest security features and protections to keep your personal information safe.</a:t>
            </a:r>
            <a:endParaRPr>
              <a:solidFill>
                <a:schemeClr val="dk1"/>
              </a:solidFill>
              <a:latin typeface="Calibri"/>
              <a:ea typeface="Calibri"/>
              <a:cs typeface="Calibri"/>
              <a:sym typeface="Calibri"/>
            </a:endParaRPr>
          </a:p>
          <a:p>
            <a:pPr marL="0" lvl="0" indent="0" algn="l" rtl="0">
              <a:spcBef>
                <a:spcPts val="80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0"/>
        <p:cNvGrpSpPr/>
        <p:nvPr/>
      </p:nvGrpSpPr>
      <p:grpSpPr>
        <a:xfrm>
          <a:off x="0" y="0"/>
          <a:ext cx="0" cy="0"/>
          <a:chOff x="0" y="0"/>
          <a:chExt cx="0" cy="0"/>
        </a:xfrm>
      </p:grpSpPr>
      <p:sp>
        <p:nvSpPr>
          <p:cNvPr id="1461" name="Google Shape;1461;g1fa018d1d53_0_1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2" name="Google Shape;1462;g1fa018d1d53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solidFill>
                <a:schemeClr val="dk1"/>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2"/>
        <p:cNvGrpSpPr/>
        <p:nvPr/>
      </p:nvGrpSpPr>
      <p:grpSpPr>
        <a:xfrm>
          <a:off x="0" y="0"/>
          <a:ext cx="0" cy="0"/>
          <a:chOff x="0" y="0"/>
          <a:chExt cx="0" cy="0"/>
        </a:xfrm>
      </p:grpSpPr>
      <p:sp>
        <p:nvSpPr>
          <p:cNvPr id="1333" name="Google Shape;1333;g241808c6ab9_1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4" name="Google Shape;1334;g241808c6ab9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1"/>
        <p:cNvGrpSpPr/>
        <p:nvPr/>
      </p:nvGrpSpPr>
      <p:grpSpPr>
        <a:xfrm>
          <a:off x="0" y="0"/>
          <a:ext cx="0" cy="0"/>
          <a:chOff x="0" y="0"/>
          <a:chExt cx="0" cy="0"/>
        </a:xfrm>
      </p:grpSpPr>
      <p:sp>
        <p:nvSpPr>
          <p:cNvPr id="1472" name="Google Shape;1472;g23907f37700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3" name="Google Shape;1473;g23907f3770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8"/>
        <p:cNvGrpSpPr/>
        <p:nvPr/>
      </p:nvGrpSpPr>
      <p:grpSpPr>
        <a:xfrm>
          <a:off x="0" y="0"/>
          <a:ext cx="0" cy="0"/>
          <a:chOff x="0" y="0"/>
          <a:chExt cx="0" cy="0"/>
        </a:xfrm>
      </p:grpSpPr>
      <p:sp>
        <p:nvSpPr>
          <p:cNvPr id="1339" name="Google Shape;1339;g24180999fb9_0_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0" name="Google Shape;1340;g24180999fb9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4"/>
        <p:cNvGrpSpPr/>
        <p:nvPr/>
      </p:nvGrpSpPr>
      <p:grpSpPr>
        <a:xfrm>
          <a:off x="0" y="0"/>
          <a:ext cx="0" cy="0"/>
          <a:chOff x="0" y="0"/>
          <a:chExt cx="0" cy="0"/>
        </a:xfrm>
      </p:grpSpPr>
      <p:sp>
        <p:nvSpPr>
          <p:cNvPr id="1345" name="Google Shape;1345;g24180999fb9_0_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6" name="Google Shape;1346;g24180999fb9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1"/>
        <p:cNvGrpSpPr/>
        <p:nvPr/>
      </p:nvGrpSpPr>
      <p:grpSpPr>
        <a:xfrm>
          <a:off x="0" y="0"/>
          <a:ext cx="0" cy="0"/>
          <a:chOff x="0" y="0"/>
          <a:chExt cx="0" cy="0"/>
        </a:xfrm>
      </p:grpSpPr>
      <p:sp>
        <p:nvSpPr>
          <p:cNvPr id="1352" name="Google Shape;1352;g24180999fb9_0_1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53" name="Google Shape;1353;g24180999fb9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8"/>
        <p:cNvGrpSpPr/>
        <p:nvPr/>
      </p:nvGrpSpPr>
      <p:grpSpPr>
        <a:xfrm>
          <a:off x="0" y="0"/>
          <a:ext cx="0" cy="0"/>
          <a:chOff x="0" y="0"/>
          <a:chExt cx="0" cy="0"/>
        </a:xfrm>
      </p:grpSpPr>
      <p:sp>
        <p:nvSpPr>
          <p:cNvPr id="1359" name="Google Shape;1359;g24180999fb9_0_2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0" name="Google Shape;1360;g24180999fb9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5"/>
        <p:cNvGrpSpPr/>
        <p:nvPr/>
      </p:nvGrpSpPr>
      <p:grpSpPr>
        <a:xfrm>
          <a:off x="0" y="0"/>
          <a:ext cx="0" cy="0"/>
          <a:chOff x="0" y="0"/>
          <a:chExt cx="0" cy="0"/>
        </a:xfrm>
      </p:grpSpPr>
      <p:sp>
        <p:nvSpPr>
          <p:cNvPr id="1366" name="Google Shape;1366;g24180999fb9_0_2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7" name="Google Shape;1367;g24180999fb9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2"/>
        <p:cNvGrpSpPr/>
        <p:nvPr/>
      </p:nvGrpSpPr>
      <p:grpSpPr>
        <a:xfrm>
          <a:off x="0" y="0"/>
          <a:ext cx="0" cy="0"/>
          <a:chOff x="0" y="0"/>
          <a:chExt cx="0" cy="0"/>
        </a:xfrm>
      </p:grpSpPr>
      <p:sp>
        <p:nvSpPr>
          <p:cNvPr id="1373" name="Google Shape;1373;g24180999fb9_0_3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74" name="Google Shape;1374;g24180999fb9_0_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9"/>
        <p:cNvGrpSpPr/>
        <p:nvPr/>
      </p:nvGrpSpPr>
      <p:grpSpPr>
        <a:xfrm>
          <a:off x="0" y="0"/>
          <a:ext cx="0" cy="0"/>
          <a:chOff x="0" y="0"/>
          <a:chExt cx="0" cy="0"/>
        </a:xfrm>
      </p:grpSpPr>
      <p:sp>
        <p:nvSpPr>
          <p:cNvPr id="1380" name="Google Shape;1380;g24180999fb9_0_3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1" name="Google Shape;1381;g24180999fb9_0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1.xml"/><Relationship Id="rId4" Type="http://schemas.openxmlformats.org/officeDocument/2006/relationships/hyperlink" Target="http://bit.ly/2TtBDfr" TargetMode="Externa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chemeClr val="accent5"/>
        </a:solidFill>
        <a:effectLst/>
      </p:bgPr>
    </p:bg>
    <p:spTree>
      <p:nvGrpSpPr>
        <p:cNvPr id="1" name="Shape 8"/>
        <p:cNvGrpSpPr/>
        <p:nvPr/>
      </p:nvGrpSpPr>
      <p:grpSpPr>
        <a:xfrm>
          <a:off x="0" y="0"/>
          <a:ext cx="0" cy="0"/>
          <a:chOff x="0" y="0"/>
          <a:chExt cx="0" cy="0"/>
        </a:xfrm>
      </p:grpSpPr>
      <p:sp>
        <p:nvSpPr>
          <p:cNvPr id="9" name="Google Shape;9;p2"/>
          <p:cNvSpPr/>
          <p:nvPr/>
        </p:nvSpPr>
        <p:spPr>
          <a:xfrm>
            <a:off x="-2534550" y="4085025"/>
            <a:ext cx="12182784" cy="2559993"/>
          </a:xfrm>
          <a:custGeom>
            <a:avLst/>
            <a:gdLst/>
            <a:ahLst/>
            <a:cxnLst/>
            <a:rect l="l" t="t" r="r" b="b"/>
            <a:pathLst>
              <a:path w="296346" h="185776" extrusionOk="0">
                <a:moveTo>
                  <a:pt x="66710" y="0"/>
                </a:moveTo>
                <a:cubicBezTo>
                  <a:pt x="57325" y="0"/>
                  <a:pt x="46367" y="1938"/>
                  <a:pt x="38628" y="7210"/>
                </a:cubicBezTo>
                <a:cubicBezTo>
                  <a:pt x="31323" y="12114"/>
                  <a:pt x="28521" y="20586"/>
                  <a:pt x="26553" y="28792"/>
                </a:cubicBezTo>
                <a:cubicBezTo>
                  <a:pt x="20782" y="53143"/>
                  <a:pt x="15011" y="77561"/>
                  <a:pt x="9207" y="101911"/>
                </a:cubicBezTo>
                <a:cubicBezTo>
                  <a:pt x="5872" y="115955"/>
                  <a:pt x="2536" y="130098"/>
                  <a:pt x="935" y="144475"/>
                </a:cubicBezTo>
                <a:cubicBezTo>
                  <a:pt x="334" y="149812"/>
                  <a:pt x="1" y="155483"/>
                  <a:pt x="2436" y="160320"/>
                </a:cubicBezTo>
                <a:cubicBezTo>
                  <a:pt x="4938" y="165323"/>
                  <a:pt x="9941" y="168526"/>
                  <a:pt x="14978" y="170961"/>
                </a:cubicBezTo>
                <a:cubicBezTo>
                  <a:pt x="30322" y="178233"/>
                  <a:pt x="47568" y="180067"/>
                  <a:pt x="64513" y="181502"/>
                </a:cubicBezTo>
                <a:cubicBezTo>
                  <a:pt x="98555" y="184344"/>
                  <a:pt x="132751" y="185776"/>
                  <a:pt x="166934" y="185776"/>
                </a:cubicBezTo>
                <a:cubicBezTo>
                  <a:pt x="182894" y="185776"/>
                  <a:pt x="198851" y="185464"/>
                  <a:pt x="214787" y="184837"/>
                </a:cubicBezTo>
                <a:cubicBezTo>
                  <a:pt x="239939" y="183870"/>
                  <a:pt x="267558" y="180901"/>
                  <a:pt x="284737" y="162521"/>
                </a:cubicBezTo>
                <a:cubicBezTo>
                  <a:pt x="289341" y="157618"/>
                  <a:pt x="292977" y="151680"/>
                  <a:pt x="294478" y="145176"/>
                </a:cubicBezTo>
                <a:cubicBezTo>
                  <a:pt x="296346" y="137137"/>
                  <a:pt x="294978" y="128664"/>
                  <a:pt x="293710" y="120491"/>
                </a:cubicBezTo>
                <a:cubicBezTo>
                  <a:pt x="287973" y="82998"/>
                  <a:pt x="285171" y="45071"/>
                  <a:pt x="285371" y="7110"/>
                </a:cubicBezTo>
                <a:lnTo>
                  <a:pt x="285371" y="7110"/>
                </a:lnTo>
                <a:cubicBezTo>
                  <a:pt x="274463" y="15783"/>
                  <a:pt x="261020" y="21287"/>
                  <a:pt x="247144" y="22788"/>
                </a:cubicBezTo>
                <a:cubicBezTo>
                  <a:pt x="240973" y="23455"/>
                  <a:pt x="234468" y="23422"/>
                  <a:pt x="229098" y="26557"/>
                </a:cubicBezTo>
                <a:cubicBezTo>
                  <a:pt x="219658" y="32028"/>
                  <a:pt x="216188" y="45871"/>
                  <a:pt x="205648" y="48640"/>
                </a:cubicBezTo>
                <a:cubicBezTo>
                  <a:pt x="204171" y="49025"/>
                  <a:pt x="202641" y="49161"/>
                  <a:pt x="201085" y="49161"/>
                </a:cubicBezTo>
                <a:cubicBezTo>
                  <a:pt x="197377" y="49161"/>
                  <a:pt x="193524" y="48390"/>
                  <a:pt x="189920" y="48390"/>
                </a:cubicBezTo>
                <a:cubicBezTo>
                  <a:pt x="187178" y="48390"/>
                  <a:pt x="184579" y="48836"/>
                  <a:pt x="182298" y="50408"/>
                </a:cubicBezTo>
                <a:cubicBezTo>
                  <a:pt x="179662" y="52209"/>
                  <a:pt x="178128" y="55145"/>
                  <a:pt x="175659" y="57146"/>
                </a:cubicBezTo>
                <a:cubicBezTo>
                  <a:pt x="172925" y="59433"/>
                  <a:pt x="169357" y="60270"/>
                  <a:pt x="165733" y="60270"/>
                </a:cubicBezTo>
                <a:cubicBezTo>
                  <a:pt x="164230" y="60270"/>
                  <a:pt x="162717" y="60126"/>
                  <a:pt x="161249" y="59881"/>
                </a:cubicBezTo>
                <a:cubicBezTo>
                  <a:pt x="151109" y="58147"/>
                  <a:pt x="141769" y="52142"/>
                  <a:pt x="136065" y="43603"/>
                </a:cubicBezTo>
                <a:cubicBezTo>
                  <a:pt x="130627" y="35531"/>
                  <a:pt x="127358" y="24322"/>
                  <a:pt x="117952" y="21554"/>
                </a:cubicBezTo>
                <a:cubicBezTo>
                  <a:pt x="111914" y="19753"/>
                  <a:pt x="104776" y="22188"/>
                  <a:pt x="99505" y="18752"/>
                </a:cubicBezTo>
                <a:cubicBezTo>
                  <a:pt x="96503" y="16784"/>
                  <a:pt x="94835" y="13381"/>
                  <a:pt x="92600" y="10546"/>
                </a:cubicBezTo>
                <a:cubicBezTo>
                  <a:pt x="87096" y="3541"/>
                  <a:pt x="77856" y="339"/>
                  <a:pt x="68983" y="38"/>
                </a:cubicBezTo>
                <a:cubicBezTo>
                  <a:pt x="68238" y="13"/>
                  <a:pt x="67479" y="0"/>
                  <a:pt x="6671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0;p2"/>
          <p:cNvSpPr/>
          <p:nvPr/>
        </p:nvSpPr>
        <p:spPr>
          <a:xfrm flipH="1">
            <a:off x="7586833" y="167100"/>
            <a:ext cx="4274568" cy="2444503"/>
          </a:xfrm>
          <a:custGeom>
            <a:avLst/>
            <a:gdLst/>
            <a:ahLst/>
            <a:cxnLst/>
            <a:rect l="l" t="t" r="r" b="b"/>
            <a:pathLst>
              <a:path w="83260" h="47614" extrusionOk="0">
                <a:moveTo>
                  <a:pt x="8920" y="1"/>
                </a:moveTo>
                <a:cubicBezTo>
                  <a:pt x="8511" y="1"/>
                  <a:pt x="8105" y="42"/>
                  <a:pt x="7706" y="137"/>
                </a:cubicBezTo>
                <a:cubicBezTo>
                  <a:pt x="5337" y="705"/>
                  <a:pt x="3970" y="3140"/>
                  <a:pt x="3002" y="5341"/>
                </a:cubicBezTo>
                <a:cubicBezTo>
                  <a:pt x="1935" y="7943"/>
                  <a:pt x="1134" y="10645"/>
                  <a:pt x="567" y="13414"/>
                </a:cubicBezTo>
                <a:cubicBezTo>
                  <a:pt x="200" y="15282"/>
                  <a:pt x="0" y="17250"/>
                  <a:pt x="500" y="19118"/>
                </a:cubicBezTo>
                <a:cubicBezTo>
                  <a:pt x="1534" y="22854"/>
                  <a:pt x="5204" y="25189"/>
                  <a:pt x="8773" y="26923"/>
                </a:cubicBezTo>
                <a:cubicBezTo>
                  <a:pt x="18613" y="31627"/>
                  <a:pt x="29488" y="34195"/>
                  <a:pt x="40396" y="34462"/>
                </a:cubicBezTo>
                <a:cubicBezTo>
                  <a:pt x="41137" y="34479"/>
                  <a:pt x="41882" y="34484"/>
                  <a:pt x="42629" y="34484"/>
                </a:cubicBezTo>
                <a:cubicBezTo>
                  <a:pt x="43919" y="34484"/>
                  <a:pt x="45215" y="34468"/>
                  <a:pt x="46508" y="34468"/>
                </a:cubicBezTo>
                <a:cubicBezTo>
                  <a:pt x="50492" y="34468"/>
                  <a:pt x="54460" y="34617"/>
                  <a:pt x="58208" y="35830"/>
                </a:cubicBezTo>
                <a:cubicBezTo>
                  <a:pt x="61244" y="36797"/>
                  <a:pt x="64079" y="38432"/>
                  <a:pt x="66848" y="40033"/>
                </a:cubicBezTo>
                <a:cubicBezTo>
                  <a:pt x="67515" y="40466"/>
                  <a:pt x="68883" y="41934"/>
                  <a:pt x="69183" y="42668"/>
                </a:cubicBezTo>
                <a:cubicBezTo>
                  <a:pt x="69603" y="43731"/>
                  <a:pt x="69905" y="47613"/>
                  <a:pt x="71745" y="47613"/>
                </a:cubicBezTo>
                <a:cubicBezTo>
                  <a:pt x="72098" y="47613"/>
                  <a:pt x="72508" y="47471"/>
                  <a:pt x="72985" y="47138"/>
                </a:cubicBezTo>
                <a:cubicBezTo>
                  <a:pt x="74520" y="46037"/>
                  <a:pt x="73986" y="41701"/>
                  <a:pt x="75721" y="39999"/>
                </a:cubicBezTo>
                <a:cubicBezTo>
                  <a:pt x="77822" y="37965"/>
                  <a:pt x="81391" y="37364"/>
                  <a:pt x="82559" y="34662"/>
                </a:cubicBezTo>
                <a:cubicBezTo>
                  <a:pt x="83259" y="32961"/>
                  <a:pt x="82692" y="30926"/>
                  <a:pt x="81592" y="29425"/>
                </a:cubicBezTo>
                <a:cubicBezTo>
                  <a:pt x="80524" y="27924"/>
                  <a:pt x="79023" y="26757"/>
                  <a:pt x="77689" y="25456"/>
                </a:cubicBezTo>
                <a:cubicBezTo>
                  <a:pt x="74053" y="21986"/>
                  <a:pt x="71184" y="17316"/>
                  <a:pt x="66481" y="15615"/>
                </a:cubicBezTo>
                <a:cubicBezTo>
                  <a:pt x="65013" y="15078"/>
                  <a:pt x="63510" y="14881"/>
                  <a:pt x="61985" y="14881"/>
                </a:cubicBezTo>
                <a:cubicBezTo>
                  <a:pt x="57797" y="14881"/>
                  <a:pt x="53439" y="16365"/>
                  <a:pt x="49164" y="16365"/>
                </a:cubicBezTo>
                <a:cubicBezTo>
                  <a:pt x="48910" y="16365"/>
                  <a:pt x="48655" y="16360"/>
                  <a:pt x="48401" y="16349"/>
                </a:cubicBezTo>
                <a:cubicBezTo>
                  <a:pt x="41997" y="16116"/>
                  <a:pt x="36359" y="12213"/>
                  <a:pt x="30789" y="8977"/>
                </a:cubicBezTo>
                <a:cubicBezTo>
                  <a:pt x="24951" y="5608"/>
                  <a:pt x="18780" y="2839"/>
                  <a:pt x="12376" y="705"/>
                </a:cubicBezTo>
                <a:cubicBezTo>
                  <a:pt x="11265" y="334"/>
                  <a:pt x="10082" y="1"/>
                  <a:pt x="892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p:nvPr/>
        </p:nvSpPr>
        <p:spPr>
          <a:xfrm>
            <a:off x="7251911" y="2942384"/>
            <a:ext cx="563960" cy="2368153"/>
          </a:xfrm>
          <a:custGeom>
            <a:avLst/>
            <a:gdLst/>
            <a:ahLst/>
            <a:cxnLst/>
            <a:rect l="l" t="t" r="r" b="b"/>
            <a:pathLst>
              <a:path w="29289" h="122989" extrusionOk="0">
                <a:moveTo>
                  <a:pt x="6872" y="1"/>
                </a:moveTo>
                <a:lnTo>
                  <a:pt x="1" y="122989"/>
                </a:lnTo>
                <a:lnTo>
                  <a:pt x="29288" y="122989"/>
                </a:lnTo>
                <a:lnTo>
                  <a:pt x="22383" y="1"/>
                </a:lnTo>
                <a:cubicBezTo>
                  <a:pt x="22383" y="501"/>
                  <a:pt x="20349" y="935"/>
                  <a:pt x="17480" y="1102"/>
                </a:cubicBezTo>
                <a:cubicBezTo>
                  <a:pt x="16613" y="1168"/>
                  <a:pt x="15645" y="1202"/>
                  <a:pt x="14644" y="1202"/>
                </a:cubicBezTo>
                <a:cubicBezTo>
                  <a:pt x="13344" y="1202"/>
                  <a:pt x="12143" y="1168"/>
                  <a:pt x="11109" y="1068"/>
                </a:cubicBezTo>
                <a:cubicBezTo>
                  <a:pt x="8607" y="868"/>
                  <a:pt x="6872" y="434"/>
                  <a:pt x="687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p:nvPr/>
        </p:nvSpPr>
        <p:spPr>
          <a:xfrm>
            <a:off x="7687989" y="3325876"/>
            <a:ext cx="1218437" cy="1969308"/>
          </a:xfrm>
          <a:custGeom>
            <a:avLst/>
            <a:gdLst/>
            <a:ahLst/>
            <a:cxnLst/>
            <a:rect l="l" t="t" r="r" b="b"/>
            <a:pathLst>
              <a:path w="63279" h="99172" extrusionOk="0">
                <a:moveTo>
                  <a:pt x="0" y="0"/>
                </a:moveTo>
                <a:lnTo>
                  <a:pt x="0" y="99171"/>
                </a:lnTo>
                <a:lnTo>
                  <a:pt x="63279" y="99171"/>
                </a:lnTo>
                <a:lnTo>
                  <a:pt x="6327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a:off x="7397048" y="2902050"/>
            <a:ext cx="273600" cy="483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2"/>
          <p:cNvSpPr/>
          <p:nvPr/>
        </p:nvSpPr>
        <p:spPr>
          <a:xfrm>
            <a:off x="8052689" y="2589310"/>
            <a:ext cx="238500" cy="483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5" name="Google Shape;15;p2"/>
          <p:cNvGrpSpPr/>
          <p:nvPr/>
        </p:nvGrpSpPr>
        <p:grpSpPr>
          <a:xfrm>
            <a:off x="7803924" y="3438316"/>
            <a:ext cx="988479" cy="1636232"/>
            <a:chOff x="7753401" y="3121977"/>
            <a:chExt cx="1074901" cy="1779286"/>
          </a:xfrm>
        </p:grpSpPr>
        <p:sp>
          <p:nvSpPr>
            <p:cNvPr id="16" name="Google Shape;16;p2"/>
            <p:cNvSpPr/>
            <p:nvPr/>
          </p:nvSpPr>
          <p:spPr>
            <a:xfrm>
              <a:off x="8556564" y="3121977"/>
              <a:ext cx="271738" cy="115966"/>
            </a:xfrm>
            <a:custGeom>
              <a:avLst/>
              <a:gdLst/>
              <a:ahLst/>
              <a:cxnLst/>
              <a:rect l="l" t="t" r="r" b="b"/>
              <a:pathLst>
                <a:path w="12977" h="5538" extrusionOk="0">
                  <a:moveTo>
                    <a:pt x="0" y="1"/>
                  </a:moveTo>
                  <a:lnTo>
                    <a:pt x="0" y="5538"/>
                  </a:lnTo>
                  <a:lnTo>
                    <a:pt x="12976" y="5538"/>
                  </a:lnTo>
                  <a:lnTo>
                    <a:pt x="1297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a:off x="8556564" y="3306347"/>
              <a:ext cx="271738" cy="115987"/>
            </a:xfrm>
            <a:custGeom>
              <a:avLst/>
              <a:gdLst/>
              <a:ahLst/>
              <a:cxnLst/>
              <a:rect l="l" t="t" r="r" b="b"/>
              <a:pathLst>
                <a:path w="12977" h="5539" extrusionOk="0">
                  <a:moveTo>
                    <a:pt x="0" y="1"/>
                  </a:moveTo>
                  <a:lnTo>
                    <a:pt x="0" y="5538"/>
                  </a:lnTo>
                  <a:lnTo>
                    <a:pt x="12976" y="5538"/>
                  </a:lnTo>
                  <a:lnTo>
                    <a:pt x="1297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a:off x="8556564" y="3490738"/>
              <a:ext cx="271738" cy="115966"/>
            </a:xfrm>
            <a:custGeom>
              <a:avLst/>
              <a:gdLst/>
              <a:ahLst/>
              <a:cxnLst/>
              <a:rect l="l" t="t" r="r" b="b"/>
              <a:pathLst>
                <a:path w="12977" h="5538" extrusionOk="0">
                  <a:moveTo>
                    <a:pt x="0" y="0"/>
                  </a:moveTo>
                  <a:lnTo>
                    <a:pt x="0" y="5537"/>
                  </a:lnTo>
                  <a:lnTo>
                    <a:pt x="12976" y="5537"/>
                  </a:lnTo>
                  <a:lnTo>
                    <a:pt x="1297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a:off x="8556564" y="3673706"/>
              <a:ext cx="271738" cy="115987"/>
            </a:xfrm>
            <a:custGeom>
              <a:avLst/>
              <a:gdLst/>
              <a:ahLst/>
              <a:cxnLst/>
              <a:rect l="l" t="t" r="r" b="b"/>
              <a:pathLst>
                <a:path w="12977" h="5539" extrusionOk="0">
                  <a:moveTo>
                    <a:pt x="0" y="1"/>
                  </a:moveTo>
                  <a:lnTo>
                    <a:pt x="0" y="5538"/>
                  </a:lnTo>
                  <a:lnTo>
                    <a:pt x="12976" y="5538"/>
                  </a:lnTo>
                  <a:lnTo>
                    <a:pt x="1297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a:off x="8556564" y="3858097"/>
              <a:ext cx="271738" cy="115966"/>
            </a:xfrm>
            <a:custGeom>
              <a:avLst/>
              <a:gdLst/>
              <a:ahLst/>
              <a:cxnLst/>
              <a:rect l="l" t="t" r="r" b="b"/>
              <a:pathLst>
                <a:path w="12977" h="5538" extrusionOk="0">
                  <a:moveTo>
                    <a:pt x="0" y="0"/>
                  </a:moveTo>
                  <a:lnTo>
                    <a:pt x="0" y="5537"/>
                  </a:lnTo>
                  <a:lnTo>
                    <a:pt x="12976" y="5537"/>
                  </a:lnTo>
                  <a:lnTo>
                    <a:pt x="1297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p:cNvSpPr/>
            <p:nvPr/>
          </p:nvSpPr>
          <p:spPr>
            <a:xfrm>
              <a:off x="8154972" y="3121977"/>
              <a:ext cx="271738" cy="115966"/>
            </a:xfrm>
            <a:custGeom>
              <a:avLst/>
              <a:gdLst/>
              <a:ahLst/>
              <a:cxnLst/>
              <a:rect l="l" t="t" r="r" b="b"/>
              <a:pathLst>
                <a:path w="12977" h="5538" extrusionOk="0">
                  <a:moveTo>
                    <a:pt x="1" y="1"/>
                  </a:moveTo>
                  <a:lnTo>
                    <a:pt x="1" y="5538"/>
                  </a:lnTo>
                  <a:lnTo>
                    <a:pt x="12977" y="5538"/>
                  </a:lnTo>
                  <a:lnTo>
                    <a:pt x="1297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2"/>
            <p:cNvSpPr/>
            <p:nvPr/>
          </p:nvSpPr>
          <p:spPr>
            <a:xfrm>
              <a:off x="8154972" y="3306347"/>
              <a:ext cx="271738" cy="115987"/>
            </a:xfrm>
            <a:custGeom>
              <a:avLst/>
              <a:gdLst/>
              <a:ahLst/>
              <a:cxnLst/>
              <a:rect l="l" t="t" r="r" b="b"/>
              <a:pathLst>
                <a:path w="12977" h="5539" extrusionOk="0">
                  <a:moveTo>
                    <a:pt x="1" y="1"/>
                  </a:moveTo>
                  <a:lnTo>
                    <a:pt x="1" y="5538"/>
                  </a:lnTo>
                  <a:lnTo>
                    <a:pt x="12977" y="5538"/>
                  </a:lnTo>
                  <a:lnTo>
                    <a:pt x="1297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2"/>
            <p:cNvSpPr/>
            <p:nvPr/>
          </p:nvSpPr>
          <p:spPr>
            <a:xfrm>
              <a:off x="8154972" y="3490738"/>
              <a:ext cx="271738" cy="115966"/>
            </a:xfrm>
            <a:custGeom>
              <a:avLst/>
              <a:gdLst/>
              <a:ahLst/>
              <a:cxnLst/>
              <a:rect l="l" t="t" r="r" b="b"/>
              <a:pathLst>
                <a:path w="12977" h="5538" extrusionOk="0">
                  <a:moveTo>
                    <a:pt x="1" y="0"/>
                  </a:moveTo>
                  <a:lnTo>
                    <a:pt x="1" y="5537"/>
                  </a:lnTo>
                  <a:lnTo>
                    <a:pt x="12977" y="5537"/>
                  </a:lnTo>
                  <a:lnTo>
                    <a:pt x="1297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2"/>
            <p:cNvSpPr/>
            <p:nvPr/>
          </p:nvSpPr>
          <p:spPr>
            <a:xfrm>
              <a:off x="8154972" y="3673706"/>
              <a:ext cx="271738" cy="115987"/>
            </a:xfrm>
            <a:custGeom>
              <a:avLst/>
              <a:gdLst/>
              <a:ahLst/>
              <a:cxnLst/>
              <a:rect l="l" t="t" r="r" b="b"/>
              <a:pathLst>
                <a:path w="12977" h="5539" extrusionOk="0">
                  <a:moveTo>
                    <a:pt x="1" y="1"/>
                  </a:moveTo>
                  <a:lnTo>
                    <a:pt x="1" y="5538"/>
                  </a:lnTo>
                  <a:lnTo>
                    <a:pt x="12977" y="5538"/>
                  </a:lnTo>
                  <a:lnTo>
                    <a:pt x="1297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2"/>
            <p:cNvSpPr/>
            <p:nvPr/>
          </p:nvSpPr>
          <p:spPr>
            <a:xfrm>
              <a:off x="8154972" y="3858097"/>
              <a:ext cx="271738" cy="115966"/>
            </a:xfrm>
            <a:custGeom>
              <a:avLst/>
              <a:gdLst/>
              <a:ahLst/>
              <a:cxnLst/>
              <a:rect l="l" t="t" r="r" b="b"/>
              <a:pathLst>
                <a:path w="12977" h="5538" extrusionOk="0">
                  <a:moveTo>
                    <a:pt x="1" y="0"/>
                  </a:moveTo>
                  <a:lnTo>
                    <a:pt x="1" y="5537"/>
                  </a:lnTo>
                  <a:lnTo>
                    <a:pt x="12977" y="5537"/>
                  </a:lnTo>
                  <a:lnTo>
                    <a:pt x="1297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6;p2"/>
            <p:cNvSpPr/>
            <p:nvPr/>
          </p:nvSpPr>
          <p:spPr>
            <a:xfrm>
              <a:off x="7753401" y="3121977"/>
              <a:ext cx="271738" cy="115966"/>
            </a:xfrm>
            <a:custGeom>
              <a:avLst/>
              <a:gdLst/>
              <a:ahLst/>
              <a:cxnLst/>
              <a:rect l="l" t="t" r="r" b="b"/>
              <a:pathLst>
                <a:path w="12977" h="5538" extrusionOk="0">
                  <a:moveTo>
                    <a:pt x="0" y="1"/>
                  </a:moveTo>
                  <a:lnTo>
                    <a:pt x="0" y="5538"/>
                  </a:lnTo>
                  <a:lnTo>
                    <a:pt x="12976" y="5538"/>
                  </a:lnTo>
                  <a:lnTo>
                    <a:pt x="1297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2"/>
            <p:cNvSpPr/>
            <p:nvPr/>
          </p:nvSpPr>
          <p:spPr>
            <a:xfrm>
              <a:off x="7753401" y="3306347"/>
              <a:ext cx="271738" cy="115987"/>
            </a:xfrm>
            <a:custGeom>
              <a:avLst/>
              <a:gdLst/>
              <a:ahLst/>
              <a:cxnLst/>
              <a:rect l="l" t="t" r="r" b="b"/>
              <a:pathLst>
                <a:path w="12977" h="5539" extrusionOk="0">
                  <a:moveTo>
                    <a:pt x="0" y="1"/>
                  </a:moveTo>
                  <a:lnTo>
                    <a:pt x="0" y="5538"/>
                  </a:lnTo>
                  <a:lnTo>
                    <a:pt x="12976" y="5538"/>
                  </a:lnTo>
                  <a:lnTo>
                    <a:pt x="1297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2"/>
            <p:cNvSpPr/>
            <p:nvPr/>
          </p:nvSpPr>
          <p:spPr>
            <a:xfrm>
              <a:off x="7753401" y="3490738"/>
              <a:ext cx="271738" cy="115966"/>
            </a:xfrm>
            <a:custGeom>
              <a:avLst/>
              <a:gdLst/>
              <a:ahLst/>
              <a:cxnLst/>
              <a:rect l="l" t="t" r="r" b="b"/>
              <a:pathLst>
                <a:path w="12977" h="5538" extrusionOk="0">
                  <a:moveTo>
                    <a:pt x="0" y="0"/>
                  </a:moveTo>
                  <a:lnTo>
                    <a:pt x="0" y="5537"/>
                  </a:lnTo>
                  <a:lnTo>
                    <a:pt x="12976" y="5537"/>
                  </a:lnTo>
                  <a:lnTo>
                    <a:pt x="1297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2"/>
            <p:cNvSpPr/>
            <p:nvPr/>
          </p:nvSpPr>
          <p:spPr>
            <a:xfrm>
              <a:off x="7753401" y="3673706"/>
              <a:ext cx="271738" cy="115987"/>
            </a:xfrm>
            <a:custGeom>
              <a:avLst/>
              <a:gdLst/>
              <a:ahLst/>
              <a:cxnLst/>
              <a:rect l="l" t="t" r="r" b="b"/>
              <a:pathLst>
                <a:path w="12977" h="5539" extrusionOk="0">
                  <a:moveTo>
                    <a:pt x="0" y="1"/>
                  </a:moveTo>
                  <a:lnTo>
                    <a:pt x="0" y="5538"/>
                  </a:lnTo>
                  <a:lnTo>
                    <a:pt x="12976" y="5538"/>
                  </a:lnTo>
                  <a:lnTo>
                    <a:pt x="1297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2"/>
            <p:cNvSpPr/>
            <p:nvPr/>
          </p:nvSpPr>
          <p:spPr>
            <a:xfrm>
              <a:off x="7753401" y="3858097"/>
              <a:ext cx="271738" cy="115966"/>
            </a:xfrm>
            <a:custGeom>
              <a:avLst/>
              <a:gdLst/>
              <a:ahLst/>
              <a:cxnLst/>
              <a:rect l="l" t="t" r="r" b="b"/>
              <a:pathLst>
                <a:path w="12977" h="5538" extrusionOk="0">
                  <a:moveTo>
                    <a:pt x="0" y="0"/>
                  </a:moveTo>
                  <a:lnTo>
                    <a:pt x="0" y="5537"/>
                  </a:lnTo>
                  <a:lnTo>
                    <a:pt x="12976" y="5537"/>
                  </a:lnTo>
                  <a:lnTo>
                    <a:pt x="1297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2"/>
            <p:cNvSpPr/>
            <p:nvPr/>
          </p:nvSpPr>
          <p:spPr>
            <a:xfrm>
              <a:off x="8556564" y="4049177"/>
              <a:ext cx="271738" cy="115966"/>
            </a:xfrm>
            <a:custGeom>
              <a:avLst/>
              <a:gdLst/>
              <a:ahLst/>
              <a:cxnLst/>
              <a:rect l="l" t="t" r="r" b="b"/>
              <a:pathLst>
                <a:path w="12977" h="5538" extrusionOk="0">
                  <a:moveTo>
                    <a:pt x="0" y="1"/>
                  </a:moveTo>
                  <a:lnTo>
                    <a:pt x="0" y="5538"/>
                  </a:lnTo>
                  <a:lnTo>
                    <a:pt x="12976" y="5538"/>
                  </a:lnTo>
                  <a:lnTo>
                    <a:pt x="1297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2"/>
            <p:cNvSpPr/>
            <p:nvPr/>
          </p:nvSpPr>
          <p:spPr>
            <a:xfrm>
              <a:off x="8556564" y="4233547"/>
              <a:ext cx="271738" cy="115987"/>
            </a:xfrm>
            <a:custGeom>
              <a:avLst/>
              <a:gdLst/>
              <a:ahLst/>
              <a:cxnLst/>
              <a:rect l="l" t="t" r="r" b="b"/>
              <a:pathLst>
                <a:path w="12977" h="5539" extrusionOk="0">
                  <a:moveTo>
                    <a:pt x="0" y="1"/>
                  </a:moveTo>
                  <a:lnTo>
                    <a:pt x="0" y="5538"/>
                  </a:lnTo>
                  <a:lnTo>
                    <a:pt x="12976" y="5538"/>
                  </a:lnTo>
                  <a:lnTo>
                    <a:pt x="1297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2"/>
            <p:cNvSpPr/>
            <p:nvPr/>
          </p:nvSpPr>
          <p:spPr>
            <a:xfrm>
              <a:off x="8556564" y="4417938"/>
              <a:ext cx="271738" cy="115966"/>
            </a:xfrm>
            <a:custGeom>
              <a:avLst/>
              <a:gdLst/>
              <a:ahLst/>
              <a:cxnLst/>
              <a:rect l="l" t="t" r="r" b="b"/>
              <a:pathLst>
                <a:path w="12977" h="5538" extrusionOk="0">
                  <a:moveTo>
                    <a:pt x="0" y="0"/>
                  </a:moveTo>
                  <a:lnTo>
                    <a:pt x="0" y="5537"/>
                  </a:lnTo>
                  <a:lnTo>
                    <a:pt x="12976" y="5537"/>
                  </a:lnTo>
                  <a:lnTo>
                    <a:pt x="1297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2"/>
            <p:cNvSpPr/>
            <p:nvPr/>
          </p:nvSpPr>
          <p:spPr>
            <a:xfrm>
              <a:off x="8556564" y="4600906"/>
              <a:ext cx="271738" cy="115987"/>
            </a:xfrm>
            <a:custGeom>
              <a:avLst/>
              <a:gdLst/>
              <a:ahLst/>
              <a:cxnLst/>
              <a:rect l="l" t="t" r="r" b="b"/>
              <a:pathLst>
                <a:path w="12977" h="5539" extrusionOk="0">
                  <a:moveTo>
                    <a:pt x="0" y="1"/>
                  </a:moveTo>
                  <a:lnTo>
                    <a:pt x="0" y="5538"/>
                  </a:lnTo>
                  <a:lnTo>
                    <a:pt x="12976" y="5538"/>
                  </a:lnTo>
                  <a:lnTo>
                    <a:pt x="1297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2"/>
            <p:cNvSpPr/>
            <p:nvPr/>
          </p:nvSpPr>
          <p:spPr>
            <a:xfrm>
              <a:off x="8556564" y="4785297"/>
              <a:ext cx="271738" cy="115966"/>
            </a:xfrm>
            <a:custGeom>
              <a:avLst/>
              <a:gdLst/>
              <a:ahLst/>
              <a:cxnLst/>
              <a:rect l="l" t="t" r="r" b="b"/>
              <a:pathLst>
                <a:path w="12977" h="5538" extrusionOk="0">
                  <a:moveTo>
                    <a:pt x="0" y="0"/>
                  </a:moveTo>
                  <a:lnTo>
                    <a:pt x="0" y="5537"/>
                  </a:lnTo>
                  <a:lnTo>
                    <a:pt x="12976" y="5537"/>
                  </a:lnTo>
                  <a:lnTo>
                    <a:pt x="1297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2"/>
            <p:cNvSpPr/>
            <p:nvPr/>
          </p:nvSpPr>
          <p:spPr>
            <a:xfrm>
              <a:off x="8154972" y="4049177"/>
              <a:ext cx="271738" cy="115966"/>
            </a:xfrm>
            <a:custGeom>
              <a:avLst/>
              <a:gdLst/>
              <a:ahLst/>
              <a:cxnLst/>
              <a:rect l="l" t="t" r="r" b="b"/>
              <a:pathLst>
                <a:path w="12977" h="5538" extrusionOk="0">
                  <a:moveTo>
                    <a:pt x="1" y="1"/>
                  </a:moveTo>
                  <a:lnTo>
                    <a:pt x="1" y="5538"/>
                  </a:lnTo>
                  <a:lnTo>
                    <a:pt x="12977" y="5538"/>
                  </a:lnTo>
                  <a:lnTo>
                    <a:pt x="1297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2"/>
            <p:cNvSpPr/>
            <p:nvPr/>
          </p:nvSpPr>
          <p:spPr>
            <a:xfrm>
              <a:off x="8154972" y="4233547"/>
              <a:ext cx="271738" cy="115987"/>
            </a:xfrm>
            <a:custGeom>
              <a:avLst/>
              <a:gdLst/>
              <a:ahLst/>
              <a:cxnLst/>
              <a:rect l="l" t="t" r="r" b="b"/>
              <a:pathLst>
                <a:path w="12977" h="5539" extrusionOk="0">
                  <a:moveTo>
                    <a:pt x="1" y="1"/>
                  </a:moveTo>
                  <a:lnTo>
                    <a:pt x="1" y="5538"/>
                  </a:lnTo>
                  <a:lnTo>
                    <a:pt x="12977" y="5538"/>
                  </a:lnTo>
                  <a:lnTo>
                    <a:pt x="1297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2"/>
            <p:cNvSpPr/>
            <p:nvPr/>
          </p:nvSpPr>
          <p:spPr>
            <a:xfrm>
              <a:off x="8154972" y="4417938"/>
              <a:ext cx="271738" cy="115966"/>
            </a:xfrm>
            <a:custGeom>
              <a:avLst/>
              <a:gdLst/>
              <a:ahLst/>
              <a:cxnLst/>
              <a:rect l="l" t="t" r="r" b="b"/>
              <a:pathLst>
                <a:path w="12977" h="5538" extrusionOk="0">
                  <a:moveTo>
                    <a:pt x="1" y="0"/>
                  </a:moveTo>
                  <a:lnTo>
                    <a:pt x="1" y="5537"/>
                  </a:lnTo>
                  <a:lnTo>
                    <a:pt x="12977" y="5537"/>
                  </a:lnTo>
                  <a:lnTo>
                    <a:pt x="1297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2"/>
            <p:cNvSpPr/>
            <p:nvPr/>
          </p:nvSpPr>
          <p:spPr>
            <a:xfrm>
              <a:off x="8154972" y="4600906"/>
              <a:ext cx="271738" cy="115987"/>
            </a:xfrm>
            <a:custGeom>
              <a:avLst/>
              <a:gdLst/>
              <a:ahLst/>
              <a:cxnLst/>
              <a:rect l="l" t="t" r="r" b="b"/>
              <a:pathLst>
                <a:path w="12977" h="5539" extrusionOk="0">
                  <a:moveTo>
                    <a:pt x="1" y="1"/>
                  </a:moveTo>
                  <a:lnTo>
                    <a:pt x="1" y="5538"/>
                  </a:lnTo>
                  <a:lnTo>
                    <a:pt x="12977" y="5538"/>
                  </a:lnTo>
                  <a:lnTo>
                    <a:pt x="1297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0;p2"/>
            <p:cNvSpPr/>
            <p:nvPr/>
          </p:nvSpPr>
          <p:spPr>
            <a:xfrm>
              <a:off x="8154972" y="4785297"/>
              <a:ext cx="271738" cy="115966"/>
            </a:xfrm>
            <a:custGeom>
              <a:avLst/>
              <a:gdLst/>
              <a:ahLst/>
              <a:cxnLst/>
              <a:rect l="l" t="t" r="r" b="b"/>
              <a:pathLst>
                <a:path w="12977" h="5538" extrusionOk="0">
                  <a:moveTo>
                    <a:pt x="1" y="0"/>
                  </a:moveTo>
                  <a:lnTo>
                    <a:pt x="1" y="5537"/>
                  </a:lnTo>
                  <a:lnTo>
                    <a:pt x="12977" y="5537"/>
                  </a:lnTo>
                  <a:lnTo>
                    <a:pt x="1297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1;p2"/>
            <p:cNvSpPr/>
            <p:nvPr/>
          </p:nvSpPr>
          <p:spPr>
            <a:xfrm>
              <a:off x="7753401" y="4049177"/>
              <a:ext cx="271738" cy="115966"/>
            </a:xfrm>
            <a:custGeom>
              <a:avLst/>
              <a:gdLst/>
              <a:ahLst/>
              <a:cxnLst/>
              <a:rect l="l" t="t" r="r" b="b"/>
              <a:pathLst>
                <a:path w="12977" h="5538" extrusionOk="0">
                  <a:moveTo>
                    <a:pt x="0" y="1"/>
                  </a:moveTo>
                  <a:lnTo>
                    <a:pt x="0" y="5538"/>
                  </a:lnTo>
                  <a:lnTo>
                    <a:pt x="12976" y="5538"/>
                  </a:lnTo>
                  <a:lnTo>
                    <a:pt x="1297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2"/>
            <p:cNvSpPr/>
            <p:nvPr/>
          </p:nvSpPr>
          <p:spPr>
            <a:xfrm>
              <a:off x="7753401" y="4233547"/>
              <a:ext cx="271738" cy="115987"/>
            </a:xfrm>
            <a:custGeom>
              <a:avLst/>
              <a:gdLst/>
              <a:ahLst/>
              <a:cxnLst/>
              <a:rect l="l" t="t" r="r" b="b"/>
              <a:pathLst>
                <a:path w="12977" h="5539" extrusionOk="0">
                  <a:moveTo>
                    <a:pt x="0" y="1"/>
                  </a:moveTo>
                  <a:lnTo>
                    <a:pt x="0" y="5538"/>
                  </a:lnTo>
                  <a:lnTo>
                    <a:pt x="12976" y="5538"/>
                  </a:lnTo>
                  <a:lnTo>
                    <a:pt x="1297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2"/>
            <p:cNvSpPr/>
            <p:nvPr/>
          </p:nvSpPr>
          <p:spPr>
            <a:xfrm>
              <a:off x="7753401" y="4417938"/>
              <a:ext cx="271738" cy="115966"/>
            </a:xfrm>
            <a:custGeom>
              <a:avLst/>
              <a:gdLst/>
              <a:ahLst/>
              <a:cxnLst/>
              <a:rect l="l" t="t" r="r" b="b"/>
              <a:pathLst>
                <a:path w="12977" h="5538" extrusionOk="0">
                  <a:moveTo>
                    <a:pt x="0" y="0"/>
                  </a:moveTo>
                  <a:lnTo>
                    <a:pt x="0" y="5537"/>
                  </a:lnTo>
                  <a:lnTo>
                    <a:pt x="12976" y="5537"/>
                  </a:lnTo>
                  <a:lnTo>
                    <a:pt x="1297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2"/>
            <p:cNvSpPr/>
            <p:nvPr/>
          </p:nvSpPr>
          <p:spPr>
            <a:xfrm>
              <a:off x="7753401" y="4600906"/>
              <a:ext cx="271738" cy="115987"/>
            </a:xfrm>
            <a:custGeom>
              <a:avLst/>
              <a:gdLst/>
              <a:ahLst/>
              <a:cxnLst/>
              <a:rect l="l" t="t" r="r" b="b"/>
              <a:pathLst>
                <a:path w="12977" h="5539" extrusionOk="0">
                  <a:moveTo>
                    <a:pt x="0" y="1"/>
                  </a:moveTo>
                  <a:lnTo>
                    <a:pt x="0" y="5538"/>
                  </a:lnTo>
                  <a:lnTo>
                    <a:pt x="12976" y="5538"/>
                  </a:lnTo>
                  <a:lnTo>
                    <a:pt x="1297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2"/>
            <p:cNvSpPr/>
            <p:nvPr/>
          </p:nvSpPr>
          <p:spPr>
            <a:xfrm>
              <a:off x="7753401" y="4785297"/>
              <a:ext cx="271738" cy="115966"/>
            </a:xfrm>
            <a:custGeom>
              <a:avLst/>
              <a:gdLst/>
              <a:ahLst/>
              <a:cxnLst/>
              <a:rect l="l" t="t" r="r" b="b"/>
              <a:pathLst>
                <a:path w="12977" h="5538" extrusionOk="0">
                  <a:moveTo>
                    <a:pt x="0" y="0"/>
                  </a:moveTo>
                  <a:lnTo>
                    <a:pt x="0" y="5537"/>
                  </a:lnTo>
                  <a:lnTo>
                    <a:pt x="12976" y="5537"/>
                  </a:lnTo>
                  <a:lnTo>
                    <a:pt x="1297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6" name="Google Shape;46;p2"/>
          <p:cNvSpPr/>
          <p:nvPr/>
        </p:nvSpPr>
        <p:spPr>
          <a:xfrm>
            <a:off x="7935228" y="2628990"/>
            <a:ext cx="472113" cy="2672594"/>
          </a:xfrm>
          <a:custGeom>
            <a:avLst/>
            <a:gdLst/>
            <a:ahLst/>
            <a:cxnLst/>
            <a:rect l="l" t="t" r="r" b="b"/>
            <a:pathLst>
              <a:path w="24519" h="138800" extrusionOk="0">
                <a:moveTo>
                  <a:pt x="5738" y="0"/>
                </a:moveTo>
                <a:lnTo>
                  <a:pt x="1" y="138800"/>
                </a:lnTo>
                <a:lnTo>
                  <a:pt x="24518" y="138800"/>
                </a:lnTo>
                <a:lnTo>
                  <a:pt x="18747" y="0"/>
                </a:lnTo>
                <a:cubicBezTo>
                  <a:pt x="18747" y="601"/>
                  <a:pt x="17046" y="1101"/>
                  <a:pt x="14644" y="1301"/>
                </a:cubicBezTo>
                <a:cubicBezTo>
                  <a:pt x="13877" y="1335"/>
                  <a:pt x="13077" y="1368"/>
                  <a:pt x="12243" y="1368"/>
                </a:cubicBezTo>
                <a:cubicBezTo>
                  <a:pt x="11209" y="1368"/>
                  <a:pt x="10175" y="1301"/>
                  <a:pt x="9307" y="1201"/>
                </a:cubicBezTo>
                <a:cubicBezTo>
                  <a:pt x="7172" y="1001"/>
                  <a:pt x="5738" y="534"/>
                  <a:pt x="573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2"/>
          <p:cNvSpPr/>
          <p:nvPr/>
        </p:nvSpPr>
        <p:spPr>
          <a:xfrm>
            <a:off x="7352351" y="1758263"/>
            <a:ext cx="633308" cy="1173972"/>
          </a:xfrm>
          <a:custGeom>
            <a:avLst/>
            <a:gdLst/>
            <a:ahLst/>
            <a:cxnLst/>
            <a:rect l="l" t="t" r="r" b="b"/>
            <a:pathLst>
              <a:path w="19449" h="31497" extrusionOk="0">
                <a:moveTo>
                  <a:pt x="15015" y="0"/>
                </a:moveTo>
                <a:cubicBezTo>
                  <a:pt x="14543" y="0"/>
                  <a:pt x="14073" y="31"/>
                  <a:pt x="13630" y="75"/>
                </a:cubicBezTo>
                <a:cubicBezTo>
                  <a:pt x="10801" y="397"/>
                  <a:pt x="7426" y="1072"/>
                  <a:pt x="6462" y="3772"/>
                </a:cubicBezTo>
                <a:cubicBezTo>
                  <a:pt x="5947" y="5283"/>
                  <a:pt x="6365" y="7051"/>
                  <a:pt x="5594" y="8465"/>
                </a:cubicBezTo>
                <a:cubicBezTo>
                  <a:pt x="4983" y="9558"/>
                  <a:pt x="3826" y="10169"/>
                  <a:pt x="2894" y="11005"/>
                </a:cubicBezTo>
                <a:cubicBezTo>
                  <a:pt x="611" y="13094"/>
                  <a:pt x="1" y="16791"/>
                  <a:pt x="1544" y="19491"/>
                </a:cubicBezTo>
                <a:cubicBezTo>
                  <a:pt x="2219" y="20712"/>
                  <a:pt x="3344" y="21773"/>
                  <a:pt x="4115" y="23027"/>
                </a:cubicBezTo>
                <a:cubicBezTo>
                  <a:pt x="4854" y="24248"/>
                  <a:pt x="5272" y="25952"/>
                  <a:pt x="4437" y="27141"/>
                </a:cubicBezTo>
                <a:cubicBezTo>
                  <a:pt x="3633" y="28331"/>
                  <a:pt x="2379" y="29713"/>
                  <a:pt x="3826" y="30999"/>
                </a:cubicBezTo>
                <a:cubicBezTo>
                  <a:pt x="4238" y="31352"/>
                  <a:pt x="4860" y="31496"/>
                  <a:pt x="5502" y="31496"/>
                </a:cubicBezTo>
                <a:cubicBezTo>
                  <a:pt x="6261" y="31496"/>
                  <a:pt x="7050" y="31295"/>
                  <a:pt x="7555" y="30999"/>
                </a:cubicBezTo>
                <a:cubicBezTo>
                  <a:pt x="8680" y="30356"/>
                  <a:pt x="9258" y="28748"/>
                  <a:pt x="8455" y="27752"/>
                </a:cubicBezTo>
                <a:cubicBezTo>
                  <a:pt x="8165" y="27398"/>
                  <a:pt x="7747" y="27141"/>
                  <a:pt x="7587" y="26755"/>
                </a:cubicBezTo>
                <a:cubicBezTo>
                  <a:pt x="7362" y="26113"/>
                  <a:pt x="7908" y="25438"/>
                  <a:pt x="8487" y="25020"/>
                </a:cubicBezTo>
                <a:cubicBezTo>
                  <a:pt x="9033" y="24666"/>
                  <a:pt x="9773" y="24377"/>
                  <a:pt x="10126" y="23766"/>
                </a:cubicBezTo>
                <a:cubicBezTo>
                  <a:pt x="11219" y="21998"/>
                  <a:pt x="8519" y="20005"/>
                  <a:pt x="8873" y="17980"/>
                </a:cubicBezTo>
                <a:cubicBezTo>
                  <a:pt x="9098" y="16823"/>
                  <a:pt x="10255" y="16116"/>
                  <a:pt x="11380" y="15762"/>
                </a:cubicBezTo>
                <a:cubicBezTo>
                  <a:pt x="12473" y="15473"/>
                  <a:pt x="13694" y="15344"/>
                  <a:pt x="14659" y="14701"/>
                </a:cubicBezTo>
                <a:cubicBezTo>
                  <a:pt x="15623" y="14058"/>
                  <a:pt x="16266" y="12644"/>
                  <a:pt x="15591" y="11712"/>
                </a:cubicBezTo>
                <a:cubicBezTo>
                  <a:pt x="14884" y="10715"/>
                  <a:pt x="12987" y="10715"/>
                  <a:pt x="12730" y="9494"/>
                </a:cubicBezTo>
                <a:cubicBezTo>
                  <a:pt x="12537" y="8562"/>
                  <a:pt x="13501" y="7822"/>
                  <a:pt x="14401" y="7437"/>
                </a:cubicBezTo>
                <a:cubicBezTo>
                  <a:pt x="15623" y="6858"/>
                  <a:pt x="16909" y="6344"/>
                  <a:pt x="17873" y="5379"/>
                </a:cubicBezTo>
                <a:cubicBezTo>
                  <a:pt x="18902" y="4415"/>
                  <a:pt x="19448" y="2872"/>
                  <a:pt x="18837" y="1683"/>
                </a:cubicBezTo>
                <a:cubicBezTo>
                  <a:pt x="18194" y="346"/>
                  <a:pt x="16596" y="0"/>
                  <a:pt x="15015"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2"/>
          <p:cNvSpPr/>
          <p:nvPr/>
        </p:nvSpPr>
        <p:spPr>
          <a:xfrm>
            <a:off x="386224" y="3031154"/>
            <a:ext cx="384197" cy="2176046"/>
          </a:xfrm>
          <a:custGeom>
            <a:avLst/>
            <a:gdLst/>
            <a:ahLst/>
            <a:cxnLst/>
            <a:rect l="l" t="t" r="r" b="b"/>
            <a:pathLst>
              <a:path w="24518" h="138867" extrusionOk="0">
                <a:moveTo>
                  <a:pt x="5738" y="1"/>
                </a:moveTo>
                <a:lnTo>
                  <a:pt x="0" y="138867"/>
                </a:lnTo>
                <a:lnTo>
                  <a:pt x="24518" y="138867"/>
                </a:lnTo>
                <a:lnTo>
                  <a:pt x="18747" y="1"/>
                </a:lnTo>
                <a:cubicBezTo>
                  <a:pt x="18747" y="568"/>
                  <a:pt x="17046" y="1068"/>
                  <a:pt x="14611" y="1302"/>
                </a:cubicBezTo>
                <a:cubicBezTo>
                  <a:pt x="13877" y="1335"/>
                  <a:pt x="13076" y="1369"/>
                  <a:pt x="12242" y="1369"/>
                </a:cubicBezTo>
                <a:cubicBezTo>
                  <a:pt x="11208" y="1369"/>
                  <a:pt x="10174" y="1302"/>
                  <a:pt x="9273" y="1202"/>
                </a:cubicBezTo>
                <a:cubicBezTo>
                  <a:pt x="7172" y="1002"/>
                  <a:pt x="5738" y="535"/>
                  <a:pt x="573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9;p2"/>
          <p:cNvSpPr/>
          <p:nvPr/>
        </p:nvSpPr>
        <p:spPr>
          <a:xfrm>
            <a:off x="906790" y="3501562"/>
            <a:ext cx="301099" cy="1705601"/>
          </a:xfrm>
          <a:custGeom>
            <a:avLst/>
            <a:gdLst/>
            <a:ahLst/>
            <a:cxnLst/>
            <a:rect l="l" t="t" r="r" b="b"/>
            <a:pathLst>
              <a:path w="19215" h="108845" extrusionOk="0">
                <a:moveTo>
                  <a:pt x="4504" y="0"/>
                </a:moveTo>
                <a:lnTo>
                  <a:pt x="1" y="108845"/>
                </a:lnTo>
                <a:lnTo>
                  <a:pt x="19215" y="108845"/>
                </a:lnTo>
                <a:lnTo>
                  <a:pt x="14711" y="0"/>
                </a:lnTo>
                <a:cubicBezTo>
                  <a:pt x="14711" y="467"/>
                  <a:pt x="13344" y="834"/>
                  <a:pt x="11442" y="1001"/>
                </a:cubicBezTo>
                <a:cubicBezTo>
                  <a:pt x="10875" y="1034"/>
                  <a:pt x="10242" y="1101"/>
                  <a:pt x="9574" y="1101"/>
                </a:cubicBezTo>
                <a:cubicBezTo>
                  <a:pt x="8740" y="1101"/>
                  <a:pt x="7973" y="1034"/>
                  <a:pt x="7239" y="968"/>
                </a:cubicBezTo>
                <a:cubicBezTo>
                  <a:pt x="5638" y="801"/>
                  <a:pt x="4504" y="434"/>
                  <a:pt x="450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2"/>
          <p:cNvSpPr/>
          <p:nvPr/>
        </p:nvSpPr>
        <p:spPr>
          <a:xfrm>
            <a:off x="645975" y="4181850"/>
            <a:ext cx="1281179" cy="892771"/>
          </a:xfrm>
          <a:custGeom>
            <a:avLst/>
            <a:gdLst/>
            <a:ahLst/>
            <a:cxnLst/>
            <a:rect l="l" t="t" r="r" b="b"/>
            <a:pathLst>
              <a:path w="81760" h="61912" extrusionOk="0">
                <a:moveTo>
                  <a:pt x="1" y="1"/>
                </a:moveTo>
                <a:lnTo>
                  <a:pt x="1" y="61912"/>
                </a:lnTo>
                <a:lnTo>
                  <a:pt x="81759" y="61912"/>
                </a:lnTo>
                <a:lnTo>
                  <a:pt x="81759"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2"/>
          <p:cNvSpPr/>
          <p:nvPr/>
        </p:nvSpPr>
        <p:spPr>
          <a:xfrm>
            <a:off x="472466" y="3906098"/>
            <a:ext cx="829538" cy="1299999"/>
          </a:xfrm>
          <a:custGeom>
            <a:avLst/>
            <a:gdLst/>
            <a:ahLst/>
            <a:cxnLst/>
            <a:rect l="l" t="t" r="r" b="b"/>
            <a:pathLst>
              <a:path w="52938" h="82961" extrusionOk="0">
                <a:moveTo>
                  <a:pt x="0" y="1"/>
                </a:moveTo>
                <a:lnTo>
                  <a:pt x="0" y="82960"/>
                </a:lnTo>
                <a:lnTo>
                  <a:pt x="52938" y="82960"/>
                </a:lnTo>
                <a:lnTo>
                  <a:pt x="52938"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2"/>
          <p:cNvSpPr/>
          <p:nvPr/>
        </p:nvSpPr>
        <p:spPr>
          <a:xfrm>
            <a:off x="8916240" y="3272136"/>
            <a:ext cx="4900" cy="3518"/>
          </a:xfrm>
          <a:custGeom>
            <a:avLst/>
            <a:gdLst/>
            <a:ahLst/>
            <a:cxnLst/>
            <a:rect l="l" t="t" r="r" b="b"/>
            <a:pathLst>
              <a:path w="234" h="168" extrusionOk="0">
                <a:moveTo>
                  <a:pt x="134" y="167"/>
                </a:moveTo>
                <a:cubicBezTo>
                  <a:pt x="167" y="167"/>
                  <a:pt x="234" y="34"/>
                  <a:pt x="134" y="0"/>
                </a:cubicBezTo>
                <a:cubicBezTo>
                  <a:pt x="67" y="34"/>
                  <a:pt x="0" y="167"/>
                  <a:pt x="134" y="167"/>
                </a:cubicBezTo>
                <a:close/>
              </a:path>
            </a:pathLst>
          </a:custGeom>
          <a:solidFill>
            <a:srgbClr val="EAEE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2"/>
          <p:cNvSpPr/>
          <p:nvPr/>
        </p:nvSpPr>
        <p:spPr>
          <a:xfrm>
            <a:off x="8919025" y="3461406"/>
            <a:ext cx="3518" cy="6994"/>
          </a:xfrm>
          <a:custGeom>
            <a:avLst/>
            <a:gdLst/>
            <a:ahLst/>
            <a:cxnLst/>
            <a:rect l="l" t="t" r="r" b="b"/>
            <a:pathLst>
              <a:path w="168" h="334" extrusionOk="0">
                <a:moveTo>
                  <a:pt x="101" y="267"/>
                </a:moveTo>
                <a:cubicBezTo>
                  <a:pt x="167" y="234"/>
                  <a:pt x="67" y="0"/>
                  <a:pt x="1" y="100"/>
                </a:cubicBezTo>
                <a:cubicBezTo>
                  <a:pt x="1" y="134"/>
                  <a:pt x="67" y="334"/>
                  <a:pt x="101" y="267"/>
                </a:cubicBezTo>
                <a:close/>
              </a:path>
            </a:pathLst>
          </a:custGeom>
          <a:solidFill>
            <a:srgbClr val="EAEE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2"/>
          <p:cNvSpPr/>
          <p:nvPr/>
        </p:nvSpPr>
        <p:spPr>
          <a:xfrm>
            <a:off x="481328" y="2991966"/>
            <a:ext cx="194100" cy="393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2"/>
          <p:cNvSpPr/>
          <p:nvPr/>
        </p:nvSpPr>
        <p:spPr>
          <a:xfrm>
            <a:off x="980998" y="3466652"/>
            <a:ext cx="148200" cy="393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6" name="Google Shape;56;p2"/>
          <p:cNvGrpSpPr/>
          <p:nvPr/>
        </p:nvGrpSpPr>
        <p:grpSpPr>
          <a:xfrm>
            <a:off x="550868" y="3984359"/>
            <a:ext cx="672662" cy="1140507"/>
            <a:chOff x="592966" y="3748067"/>
            <a:chExt cx="844629" cy="1432078"/>
          </a:xfrm>
        </p:grpSpPr>
        <p:sp>
          <p:nvSpPr>
            <p:cNvPr id="57" name="Google Shape;57;p2"/>
            <p:cNvSpPr/>
            <p:nvPr/>
          </p:nvSpPr>
          <p:spPr>
            <a:xfrm>
              <a:off x="1224278" y="3748067"/>
              <a:ext cx="213316" cy="91253"/>
            </a:xfrm>
            <a:custGeom>
              <a:avLst/>
              <a:gdLst/>
              <a:ahLst/>
              <a:cxnLst/>
              <a:rect l="l" t="t" r="r" b="b"/>
              <a:pathLst>
                <a:path w="10842" h="4638" extrusionOk="0">
                  <a:moveTo>
                    <a:pt x="0" y="1"/>
                  </a:moveTo>
                  <a:lnTo>
                    <a:pt x="0" y="4638"/>
                  </a:lnTo>
                  <a:lnTo>
                    <a:pt x="10841" y="4638"/>
                  </a:lnTo>
                  <a:lnTo>
                    <a:pt x="10841"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2"/>
            <p:cNvSpPr/>
            <p:nvPr/>
          </p:nvSpPr>
          <p:spPr>
            <a:xfrm>
              <a:off x="1224278" y="3896883"/>
              <a:ext cx="213316" cy="91253"/>
            </a:xfrm>
            <a:custGeom>
              <a:avLst/>
              <a:gdLst/>
              <a:ahLst/>
              <a:cxnLst/>
              <a:rect l="l" t="t" r="r" b="b"/>
              <a:pathLst>
                <a:path w="10842" h="4638" extrusionOk="0">
                  <a:moveTo>
                    <a:pt x="0" y="0"/>
                  </a:moveTo>
                  <a:lnTo>
                    <a:pt x="0" y="4637"/>
                  </a:lnTo>
                  <a:lnTo>
                    <a:pt x="10841" y="4637"/>
                  </a:lnTo>
                  <a:lnTo>
                    <a:pt x="1084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9;p2"/>
            <p:cNvSpPr/>
            <p:nvPr/>
          </p:nvSpPr>
          <p:spPr>
            <a:xfrm>
              <a:off x="1224278" y="4045700"/>
              <a:ext cx="213316" cy="90584"/>
            </a:xfrm>
            <a:custGeom>
              <a:avLst/>
              <a:gdLst/>
              <a:ahLst/>
              <a:cxnLst/>
              <a:rect l="l" t="t" r="r" b="b"/>
              <a:pathLst>
                <a:path w="10842" h="4604" extrusionOk="0">
                  <a:moveTo>
                    <a:pt x="0" y="0"/>
                  </a:moveTo>
                  <a:lnTo>
                    <a:pt x="0" y="4603"/>
                  </a:lnTo>
                  <a:lnTo>
                    <a:pt x="10841" y="4603"/>
                  </a:lnTo>
                  <a:lnTo>
                    <a:pt x="1084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0;p2"/>
            <p:cNvSpPr/>
            <p:nvPr/>
          </p:nvSpPr>
          <p:spPr>
            <a:xfrm>
              <a:off x="1224278" y="4193847"/>
              <a:ext cx="213316" cy="91253"/>
            </a:xfrm>
            <a:custGeom>
              <a:avLst/>
              <a:gdLst/>
              <a:ahLst/>
              <a:cxnLst/>
              <a:rect l="l" t="t" r="r" b="b"/>
              <a:pathLst>
                <a:path w="10842" h="4638" extrusionOk="0">
                  <a:moveTo>
                    <a:pt x="0" y="1"/>
                  </a:moveTo>
                  <a:lnTo>
                    <a:pt x="0" y="4638"/>
                  </a:lnTo>
                  <a:lnTo>
                    <a:pt x="10841" y="4638"/>
                  </a:lnTo>
                  <a:lnTo>
                    <a:pt x="10841"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1;p2"/>
            <p:cNvSpPr/>
            <p:nvPr/>
          </p:nvSpPr>
          <p:spPr>
            <a:xfrm>
              <a:off x="1224278" y="4342663"/>
              <a:ext cx="213316" cy="91253"/>
            </a:xfrm>
            <a:custGeom>
              <a:avLst/>
              <a:gdLst/>
              <a:ahLst/>
              <a:cxnLst/>
              <a:rect l="l" t="t" r="r" b="b"/>
              <a:pathLst>
                <a:path w="10842" h="4638" extrusionOk="0">
                  <a:moveTo>
                    <a:pt x="0" y="0"/>
                  </a:moveTo>
                  <a:lnTo>
                    <a:pt x="0" y="4637"/>
                  </a:lnTo>
                  <a:lnTo>
                    <a:pt x="10841" y="4637"/>
                  </a:lnTo>
                  <a:lnTo>
                    <a:pt x="1084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2;p2"/>
            <p:cNvSpPr/>
            <p:nvPr/>
          </p:nvSpPr>
          <p:spPr>
            <a:xfrm>
              <a:off x="1224278" y="4491479"/>
              <a:ext cx="213316" cy="90584"/>
            </a:xfrm>
            <a:custGeom>
              <a:avLst/>
              <a:gdLst/>
              <a:ahLst/>
              <a:cxnLst/>
              <a:rect l="l" t="t" r="r" b="b"/>
              <a:pathLst>
                <a:path w="10842" h="4604" extrusionOk="0">
                  <a:moveTo>
                    <a:pt x="0" y="0"/>
                  </a:moveTo>
                  <a:lnTo>
                    <a:pt x="0" y="4603"/>
                  </a:lnTo>
                  <a:lnTo>
                    <a:pt x="10841" y="4603"/>
                  </a:lnTo>
                  <a:lnTo>
                    <a:pt x="1084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3;p2"/>
            <p:cNvSpPr/>
            <p:nvPr/>
          </p:nvSpPr>
          <p:spPr>
            <a:xfrm>
              <a:off x="1224278" y="4639626"/>
              <a:ext cx="213316" cy="91253"/>
            </a:xfrm>
            <a:custGeom>
              <a:avLst/>
              <a:gdLst/>
              <a:ahLst/>
              <a:cxnLst/>
              <a:rect l="l" t="t" r="r" b="b"/>
              <a:pathLst>
                <a:path w="10842" h="4638" extrusionOk="0">
                  <a:moveTo>
                    <a:pt x="0" y="1"/>
                  </a:moveTo>
                  <a:lnTo>
                    <a:pt x="0" y="4638"/>
                  </a:lnTo>
                  <a:lnTo>
                    <a:pt x="10841" y="4638"/>
                  </a:lnTo>
                  <a:lnTo>
                    <a:pt x="10841"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64;p2"/>
            <p:cNvSpPr/>
            <p:nvPr/>
          </p:nvSpPr>
          <p:spPr>
            <a:xfrm>
              <a:off x="1224278" y="4788442"/>
              <a:ext cx="213316" cy="91253"/>
            </a:xfrm>
            <a:custGeom>
              <a:avLst/>
              <a:gdLst/>
              <a:ahLst/>
              <a:cxnLst/>
              <a:rect l="l" t="t" r="r" b="b"/>
              <a:pathLst>
                <a:path w="10842" h="4638" extrusionOk="0">
                  <a:moveTo>
                    <a:pt x="0" y="0"/>
                  </a:moveTo>
                  <a:lnTo>
                    <a:pt x="0" y="4637"/>
                  </a:lnTo>
                  <a:lnTo>
                    <a:pt x="10841" y="4637"/>
                  </a:lnTo>
                  <a:lnTo>
                    <a:pt x="1084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5;p2"/>
            <p:cNvSpPr/>
            <p:nvPr/>
          </p:nvSpPr>
          <p:spPr>
            <a:xfrm>
              <a:off x="1224278" y="4937259"/>
              <a:ext cx="213316" cy="90584"/>
            </a:xfrm>
            <a:custGeom>
              <a:avLst/>
              <a:gdLst/>
              <a:ahLst/>
              <a:cxnLst/>
              <a:rect l="l" t="t" r="r" b="b"/>
              <a:pathLst>
                <a:path w="10842" h="4604" extrusionOk="0">
                  <a:moveTo>
                    <a:pt x="0" y="0"/>
                  </a:moveTo>
                  <a:lnTo>
                    <a:pt x="0" y="4603"/>
                  </a:lnTo>
                  <a:lnTo>
                    <a:pt x="10841" y="4603"/>
                  </a:lnTo>
                  <a:lnTo>
                    <a:pt x="1084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2"/>
            <p:cNvSpPr/>
            <p:nvPr/>
          </p:nvSpPr>
          <p:spPr>
            <a:xfrm>
              <a:off x="1224278" y="5085406"/>
              <a:ext cx="213316" cy="91253"/>
            </a:xfrm>
            <a:custGeom>
              <a:avLst/>
              <a:gdLst/>
              <a:ahLst/>
              <a:cxnLst/>
              <a:rect l="l" t="t" r="r" b="b"/>
              <a:pathLst>
                <a:path w="10842" h="4638" extrusionOk="0">
                  <a:moveTo>
                    <a:pt x="0" y="0"/>
                  </a:moveTo>
                  <a:lnTo>
                    <a:pt x="0" y="4637"/>
                  </a:lnTo>
                  <a:lnTo>
                    <a:pt x="10841" y="4637"/>
                  </a:lnTo>
                  <a:lnTo>
                    <a:pt x="1084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p2"/>
            <p:cNvSpPr/>
            <p:nvPr/>
          </p:nvSpPr>
          <p:spPr>
            <a:xfrm>
              <a:off x="908616" y="3751555"/>
              <a:ext cx="213316" cy="91253"/>
            </a:xfrm>
            <a:custGeom>
              <a:avLst/>
              <a:gdLst/>
              <a:ahLst/>
              <a:cxnLst/>
              <a:rect l="l" t="t" r="r" b="b"/>
              <a:pathLst>
                <a:path w="10842" h="4638" extrusionOk="0">
                  <a:moveTo>
                    <a:pt x="0" y="1"/>
                  </a:moveTo>
                  <a:lnTo>
                    <a:pt x="0" y="4638"/>
                  </a:lnTo>
                  <a:lnTo>
                    <a:pt x="10841" y="4638"/>
                  </a:lnTo>
                  <a:lnTo>
                    <a:pt x="10841"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2"/>
            <p:cNvSpPr/>
            <p:nvPr/>
          </p:nvSpPr>
          <p:spPr>
            <a:xfrm>
              <a:off x="908616" y="3900371"/>
              <a:ext cx="213316" cy="91253"/>
            </a:xfrm>
            <a:custGeom>
              <a:avLst/>
              <a:gdLst/>
              <a:ahLst/>
              <a:cxnLst/>
              <a:rect l="l" t="t" r="r" b="b"/>
              <a:pathLst>
                <a:path w="10842" h="4638" extrusionOk="0">
                  <a:moveTo>
                    <a:pt x="0" y="0"/>
                  </a:moveTo>
                  <a:lnTo>
                    <a:pt x="0" y="4637"/>
                  </a:lnTo>
                  <a:lnTo>
                    <a:pt x="10841" y="4637"/>
                  </a:lnTo>
                  <a:lnTo>
                    <a:pt x="1084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2"/>
            <p:cNvSpPr/>
            <p:nvPr/>
          </p:nvSpPr>
          <p:spPr>
            <a:xfrm>
              <a:off x="908616" y="4049187"/>
              <a:ext cx="213316" cy="90584"/>
            </a:xfrm>
            <a:custGeom>
              <a:avLst/>
              <a:gdLst/>
              <a:ahLst/>
              <a:cxnLst/>
              <a:rect l="l" t="t" r="r" b="b"/>
              <a:pathLst>
                <a:path w="10842" h="4604" extrusionOk="0">
                  <a:moveTo>
                    <a:pt x="0" y="0"/>
                  </a:moveTo>
                  <a:lnTo>
                    <a:pt x="0" y="4603"/>
                  </a:lnTo>
                  <a:lnTo>
                    <a:pt x="10841" y="4603"/>
                  </a:lnTo>
                  <a:lnTo>
                    <a:pt x="1084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0;p2"/>
            <p:cNvSpPr/>
            <p:nvPr/>
          </p:nvSpPr>
          <p:spPr>
            <a:xfrm>
              <a:off x="908616" y="4197334"/>
              <a:ext cx="213316" cy="91253"/>
            </a:xfrm>
            <a:custGeom>
              <a:avLst/>
              <a:gdLst/>
              <a:ahLst/>
              <a:cxnLst/>
              <a:rect l="l" t="t" r="r" b="b"/>
              <a:pathLst>
                <a:path w="10842" h="4638" extrusionOk="0">
                  <a:moveTo>
                    <a:pt x="0" y="1"/>
                  </a:moveTo>
                  <a:lnTo>
                    <a:pt x="0" y="4638"/>
                  </a:lnTo>
                  <a:lnTo>
                    <a:pt x="10841" y="4638"/>
                  </a:lnTo>
                  <a:lnTo>
                    <a:pt x="10841"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71;p2"/>
            <p:cNvSpPr/>
            <p:nvPr/>
          </p:nvSpPr>
          <p:spPr>
            <a:xfrm>
              <a:off x="908616" y="4346150"/>
              <a:ext cx="213316" cy="91253"/>
            </a:xfrm>
            <a:custGeom>
              <a:avLst/>
              <a:gdLst/>
              <a:ahLst/>
              <a:cxnLst/>
              <a:rect l="l" t="t" r="r" b="b"/>
              <a:pathLst>
                <a:path w="10842" h="4638" extrusionOk="0">
                  <a:moveTo>
                    <a:pt x="0" y="0"/>
                  </a:moveTo>
                  <a:lnTo>
                    <a:pt x="0" y="4637"/>
                  </a:lnTo>
                  <a:lnTo>
                    <a:pt x="10841" y="4637"/>
                  </a:lnTo>
                  <a:lnTo>
                    <a:pt x="1084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2"/>
            <p:cNvSpPr/>
            <p:nvPr/>
          </p:nvSpPr>
          <p:spPr>
            <a:xfrm>
              <a:off x="908616" y="4494967"/>
              <a:ext cx="213316" cy="90584"/>
            </a:xfrm>
            <a:custGeom>
              <a:avLst/>
              <a:gdLst/>
              <a:ahLst/>
              <a:cxnLst/>
              <a:rect l="l" t="t" r="r" b="b"/>
              <a:pathLst>
                <a:path w="10842" h="4604" extrusionOk="0">
                  <a:moveTo>
                    <a:pt x="0" y="0"/>
                  </a:moveTo>
                  <a:lnTo>
                    <a:pt x="0" y="4603"/>
                  </a:lnTo>
                  <a:lnTo>
                    <a:pt x="10841" y="4603"/>
                  </a:lnTo>
                  <a:lnTo>
                    <a:pt x="1084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2"/>
            <p:cNvSpPr/>
            <p:nvPr/>
          </p:nvSpPr>
          <p:spPr>
            <a:xfrm>
              <a:off x="908616" y="4643114"/>
              <a:ext cx="213316" cy="91253"/>
            </a:xfrm>
            <a:custGeom>
              <a:avLst/>
              <a:gdLst/>
              <a:ahLst/>
              <a:cxnLst/>
              <a:rect l="l" t="t" r="r" b="b"/>
              <a:pathLst>
                <a:path w="10842" h="4638" extrusionOk="0">
                  <a:moveTo>
                    <a:pt x="0" y="1"/>
                  </a:moveTo>
                  <a:lnTo>
                    <a:pt x="0" y="4638"/>
                  </a:lnTo>
                  <a:lnTo>
                    <a:pt x="10841" y="4638"/>
                  </a:lnTo>
                  <a:lnTo>
                    <a:pt x="10841"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2"/>
            <p:cNvSpPr/>
            <p:nvPr/>
          </p:nvSpPr>
          <p:spPr>
            <a:xfrm>
              <a:off x="908616" y="4791930"/>
              <a:ext cx="213316" cy="91253"/>
            </a:xfrm>
            <a:custGeom>
              <a:avLst/>
              <a:gdLst/>
              <a:ahLst/>
              <a:cxnLst/>
              <a:rect l="l" t="t" r="r" b="b"/>
              <a:pathLst>
                <a:path w="10842" h="4638" extrusionOk="0">
                  <a:moveTo>
                    <a:pt x="0" y="0"/>
                  </a:moveTo>
                  <a:lnTo>
                    <a:pt x="0" y="4637"/>
                  </a:lnTo>
                  <a:lnTo>
                    <a:pt x="10841" y="4637"/>
                  </a:lnTo>
                  <a:lnTo>
                    <a:pt x="1084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75;p2"/>
            <p:cNvSpPr/>
            <p:nvPr/>
          </p:nvSpPr>
          <p:spPr>
            <a:xfrm>
              <a:off x="908616" y="4940746"/>
              <a:ext cx="213316" cy="90584"/>
            </a:xfrm>
            <a:custGeom>
              <a:avLst/>
              <a:gdLst/>
              <a:ahLst/>
              <a:cxnLst/>
              <a:rect l="l" t="t" r="r" b="b"/>
              <a:pathLst>
                <a:path w="10842" h="4604" extrusionOk="0">
                  <a:moveTo>
                    <a:pt x="0" y="0"/>
                  </a:moveTo>
                  <a:lnTo>
                    <a:pt x="0" y="4603"/>
                  </a:lnTo>
                  <a:lnTo>
                    <a:pt x="10841" y="4603"/>
                  </a:lnTo>
                  <a:lnTo>
                    <a:pt x="1084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2"/>
            <p:cNvSpPr/>
            <p:nvPr/>
          </p:nvSpPr>
          <p:spPr>
            <a:xfrm>
              <a:off x="908616" y="5088893"/>
              <a:ext cx="213316" cy="91253"/>
            </a:xfrm>
            <a:custGeom>
              <a:avLst/>
              <a:gdLst/>
              <a:ahLst/>
              <a:cxnLst/>
              <a:rect l="l" t="t" r="r" b="b"/>
              <a:pathLst>
                <a:path w="10842" h="4638" extrusionOk="0">
                  <a:moveTo>
                    <a:pt x="0" y="0"/>
                  </a:moveTo>
                  <a:lnTo>
                    <a:pt x="0" y="4637"/>
                  </a:lnTo>
                  <a:lnTo>
                    <a:pt x="10841" y="4637"/>
                  </a:lnTo>
                  <a:lnTo>
                    <a:pt x="1084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77;p2"/>
            <p:cNvSpPr/>
            <p:nvPr/>
          </p:nvSpPr>
          <p:spPr>
            <a:xfrm>
              <a:off x="592966" y="3751555"/>
              <a:ext cx="213316" cy="91253"/>
            </a:xfrm>
            <a:custGeom>
              <a:avLst/>
              <a:gdLst/>
              <a:ahLst/>
              <a:cxnLst/>
              <a:rect l="l" t="t" r="r" b="b"/>
              <a:pathLst>
                <a:path w="10842" h="4638" extrusionOk="0">
                  <a:moveTo>
                    <a:pt x="0" y="1"/>
                  </a:moveTo>
                  <a:lnTo>
                    <a:pt x="0" y="4638"/>
                  </a:lnTo>
                  <a:lnTo>
                    <a:pt x="10841" y="4638"/>
                  </a:lnTo>
                  <a:lnTo>
                    <a:pt x="10841"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78;p2"/>
            <p:cNvSpPr/>
            <p:nvPr/>
          </p:nvSpPr>
          <p:spPr>
            <a:xfrm>
              <a:off x="592966" y="3900371"/>
              <a:ext cx="213316" cy="91253"/>
            </a:xfrm>
            <a:custGeom>
              <a:avLst/>
              <a:gdLst/>
              <a:ahLst/>
              <a:cxnLst/>
              <a:rect l="l" t="t" r="r" b="b"/>
              <a:pathLst>
                <a:path w="10842" h="4638" extrusionOk="0">
                  <a:moveTo>
                    <a:pt x="0" y="0"/>
                  </a:moveTo>
                  <a:lnTo>
                    <a:pt x="0" y="4637"/>
                  </a:lnTo>
                  <a:lnTo>
                    <a:pt x="10841" y="4637"/>
                  </a:lnTo>
                  <a:lnTo>
                    <a:pt x="1084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2"/>
            <p:cNvSpPr/>
            <p:nvPr/>
          </p:nvSpPr>
          <p:spPr>
            <a:xfrm>
              <a:off x="592966" y="4049187"/>
              <a:ext cx="213316" cy="90584"/>
            </a:xfrm>
            <a:custGeom>
              <a:avLst/>
              <a:gdLst/>
              <a:ahLst/>
              <a:cxnLst/>
              <a:rect l="l" t="t" r="r" b="b"/>
              <a:pathLst>
                <a:path w="10842" h="4604" extrusionOk="0">
                  <a:moveTo>
                    <a:pt x="0" y="0"/>
                  </a:moveTo>
                  <a:lnTo>
                    <a:pt x="0" y="4603"/>
                  </a:lnTo>
                  <a:lnTo>
                    <a:pt x="10841" y="4603"/>
                  </a:lnTo>
                  <a:lnTo>
                    <a:pt x="1084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80;p2"/>
            <p:cNvSpPr/>
            <p:nvPr/>
          </p:nvSpPr>
          <p:spPr>
            <a:xfrm>
              <a:off x="592966" y="4197334"/>
              <a:ext cx="213316" cy="91253"/>
            </a:xfrm>
            <a:custGeom>
              <a:avLst/>
              <a:gdLst/>
              <a:ahLst/>
              <a:cxnLst/>
              <a:rect l="l" t="t" r="r" b="b"/>
              <a:pathLst>
                <a:path w="10842" h="4638" extrusionOk="0">
                  <a:moveTo>
                    <a:pt x="0" y="1"/>
                  </a:moveTo>
                  <a:lnTo>
                    <a:pt x="0" y="4638"/>
                  </a:lnTo>
                  <a:lnTo>
                    <a:pt x="10841" y="4638"/>
                  </a:lnTo>
                  <a:lnTo>
                    <a:pt x="10841"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1;p2"/>
            <p:cNvSpPr/>
            <p:nvPr/>
          </p:nvSpPr>
          <p:spPr>
            <a:xfrm>
              <a:off x="592966" y="4346150"/>
              <a:ext cx="213316" cy="91253"/>
            </a:xfrm>
            <a:custGeom>
              <a:avLst/>
              <a:gdLst/>
              <a:ahLst/>
              <a:cxnLst/>
              <a:rect l="l" t="t" r="r" b="b"/>
              <a:pathLst>
                <a:path w="10842" h="4638" extrusionOk="0">
                  <a:moveTo>
                    <a:pt x="0" y="0"/>
                  </a:moveTo>
                  <a:lnTo>
                    <a:pt x="0" y="4637"/>
                  </a:lnTo>
                  <a:lnTo>
                    <a:pt x="10841" y="4637"/>
                  </a:lnTo>
                  <a:lnTo>
                    <a:pt x="1084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2;p2"/>
            <p:cNvSpPr/>
            <p:nvPr/>
          </p:nvSpPr>
          <p:spPr>
            <a:xfrm>
              <a:off x="592966" y="4494967"/>
              <a:ext cx="213316" cy="90584"/>
            </a:xfrm>
            <a:custGeom>
              <a:avLst/>
              <a:gdLst/>
              <a:ahLst/>
              <a:cxnLst/>
              <a:rect l="l" t="t" r="r" b="b"/>
              <a:pathLst>
                <a:path w="10842" h="4604" extrusionOk="0">
                  <a:moveTo>
                    <a:pt x="0" y="0"/>
                  </a:moveTo>
                  <a:lnTo>
                    <a:pt x="0" y="4603"/>
                  </a:lnTo>
                  <a:lnTo>
                    <a:pt x="10841" y="4603"/>
                  </a:lnTo>
                  <a:lnTo>
                    <a:pt x="1084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3;p2"/>
            <p:cNvSpPr/>
            <p:nvPr/>
          </p:nvSpPr>
          <p:spPr>
            <a:xfrm>
              <a:off x="592966" y="4643114"/>
              <a:ext cx="213316" cy="91253"/>
            </a:xfrm>
            <a:custGeom>
              <a:avLst/>
              <a:gdLst/>
              <a:ahLst/>
              <a:cxnLst/>
              <a:rect l="l" t="t" r="r" b="b"/>
              <a:pathLst>
                <a:path w="10842" h="4638" extrusionOk="0">
                  <a:moveTo>
                    <a:pt x="0" y="1"/>
                  </a:moveTo>
                  <a:lnTo>
                    <a:pt x="0" y="4638"/>
                  </a:lnTo>
                  <a:lnTo>
                    <a:pt x="10841" y="4638"/>
                  </a:lnTo>
                  <a:lnTo>
                    <a:pt x="10841"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2"/>
            <p:cNvSpPr/>
            <p:nvPr/>
          </p:nvSpPr>
          <p:spPr>
            <a:xfrm>
              <a:off x="592966" y="4791930"/>
              <a:ext cx="213316" cy="91253"/>
            </a:xfrm>
            <a:custGeom>
              <a:avLst/>
              <a:gdLst/>
              <a:ahLst/>
              <a:cxnLst/>
              <a:rect l="l" t="t" r="r" b="b"/>
              <a:pathLst>
                <a:path w="10842" h="4638" extrusionOk="0">
                  <a:moveTo>
                    <a:pt x="0" y="0"/>
                  </a:moveTo>
                  <a:lnTo>
                    <a:pt x="0" y="4637"/>
                  </a:lnTo>
                  <a:lnTo>
                    <a:pt x="10841" y="4637"/>
                  </a:lnTo>
                  <a:lnTo>
                    <a:pt x="1084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2"/>
            <p:cNvSpPr/>
            <p:nvPr/>
          </p:nvSpPr>
          <p:spPr>
            <a:xfrm>
              <a:off x="592966" y="4940746"/>
              <a:ext cx="213316" cy="90584"/>
            </a:xfrm>
            <a:custGeom>
              <a:avLst/>
              <a:gdLst/>
              <a:ahLst/>
              <a:cxnLst/>
              <a:rect l="l" t="t" r="r" b="b"/>
              <a:pathLst>
                <a:path w="10842" h="4604" extrusionOk="0">
                  <a:moveTo>
                    <a:pt x="0" y="0"/>
                  </a:moveTo>
                  <a:lnTo>
                    <a:pt x="0" y="4603"/>
                  </a:lnTo>
                  <a:lnTo>
                    <a:pt x="10841" y="4603"/>
                  </a:lnTo>
                  <a:lnTo>
                    <a:pt x="1084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6;p2"/>
            <p:cNvSpPr/>
            <p:nvPr/>
          </p:nvSpPr>
          <p:spPr>
            <a:xfrm>
              <a:off x="592966" y="5088893"/>
              <a:ext cx="213316" cy="91253"/>
            </a:xfrm>
            <a:custGeom>
              <a:avLst/>
              <a:gdLst/>
              <a:ahLst/>
              <a:cxnLst/>
              <a:rect l="l" t="t" r="r" b="b"/>
              <a:pathLst>
                <a:path w="10842" h="4638" extrusionOk="0">
                  <a:moveTo>
                    <a:pt x="0" y="0"/>
                  </a:moveTo>
                  <a:lnTo>
                    <a:pt x="0" y="4637"/>
                  </a:lnTo>
                  <a:lnTo>
                    <a:pt x="10841" y="4637"/>
                  </a:lnTo>
                  <a:lnTo>
                    <a:pt x="1084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 name="Google Shape;87;p2"/>
          <p:cNvGrpSpPr/>
          <p:nvPr/>
        </p:nvGrpSpPr>
        <p:grpSpPr>
          <a:xfrm>
            <a:off x="1320522" y="4263796"/>
            <a:ext cx="548454" cy="672662"/>
            <a:chOff x="2332528" y="4098942"/>
            <a:chExt cx="688667" cy="844629"/>
          </a:xfrm>
        </p:grpSpPr>
        <p:sp>
          <p:nvSpPr>
            <p:cNvPr id="88" name="Google Shape;88;p2"/>
            <p:cNvSpPr/>
            <p:nvPr/>
          </p:nvSpPr>
          <p:spPr>
            <a:xfrm rot="-5400000">
              <a:off x="2271161" y="4160308"/>
              <a:ext cx="213316" cy="90584"/>
            </a:xfrm>
            <a:custGeom>
              <a:avLst/>
              <a:gdLst/>
              <a:ahLst/>
              <a:cxnLst/>
              <a:rect l="l" t="t" r="r" b="b"/>
              <a:pathLst>
                <a:path w="10842" h="4604" extrusionOk="0">
                  <a:moveTo>
                    <a:pt x="0" y="0"/>
                  </a:moveTo>
                  <a:lnTo>
                    <a:pt x="0" y="4603"/>
                  </a:lnTo>
                  <a:lnTo>
                    <a:pt x="10841" y="4603"/>
                  </a:lnTo>
                  <a:lnTo>
                    <a:pt x="1084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89;p2"/>
            <p:cNvSpPr/>
            <p:nvPr/>
          </p:nvSpPr>
          <p:spPr>
            <a:xfrm rot="-5400000">
              <a:off x="2419643" y="4159974"/>
              <a:ext cx="213316" cy="91253"/>
            </a:xfrm>
            <a:custGeom>
              <a:avLst/>
              <a:gdLst/>
              <a:ahLst/>
              <a:cxnLst/>
              <a:rect l="l" t="t" r="r" b="b"/>
              <a:pathLst>
                <a:path w="10842" h="4638" extrusionOk="0">
                  <a:moveTo>
                    <a:pt x="0" y="1"/>
                  </a:moveTo>
                  <a:lnTo>
                    <a:pt x="0" y="4638"/>
                  </a:lnTo>
                  <a:lnTo>
                    <a:pt x="10841" y="4638"/>
                  </a:lnTo>
                  <a:lnTo>
                    <a:pt x="10841"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0;p2"/>
            <p:cNvSpPr/>
            <p:nvPr/>
          </p:nvSpPr>
          <p:spPr>
            <a:xfrm rot="-5400000">
              <a:off x="2568459" y="4159974"/>
              <a:ext cx="213316" cy="91253"/>
            </a:xfrm>
            <a:custGeom>
              <a:avLst/>
              <a:gdLst/>
              <a:ahLst/>
              <a:cxnLst/>
              <a:rect l="l" t="t" r="r" b="b"/>
              <a:pathLst>
                <a:path w="10842" h="4638" extrusionOk="0">
                  <a:moveTo>
                    <a:pt x="0" y="0"/>
                  </a:moveTo>
                  <a:lnTo>
                    <a:pt x="0" y="4637"/>
                  </a:lnTo>
                  <a:lnTo>
                    <a:pt x="10841" y="4637"/>
                  </a:lnTo>
                  <a:lnTo>
                    <a:pt x="1084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1;p2"/>
            <p:cNvSpPr/>
            <p:nvPr/>
          </p:nvSpPr>
          <p:spPr>
            <a:xfrm rot="-5400000">
              <a:off x="2716941" y="4160308"/>
              <a:ext cx="213316" cy="90584"/>
            </a:xfrm>
            <a:custGeom>
              <a:avLst/>
              <a:gdLst/>
              <a:ahLst/>
              <a:cxnLst/>
              <a:rect l="l" t="t" r="r" b="b"/>
              <a:pathLst>
                <a:path w="10842" h="4604" extrusionOk="0">
                  <a:moveTo>
                    <a:pt x="0" y="0"/>
                  </a:moveTo>
                  <a:lnTo>
                    <a:pt x="0" y="4603"/>
                  </a:lnTo>
                  <a:lnTo>
                    <a:pt x="10841" y="4603"/>
                  </a:lnTo>
                  <a:lnTo>
                    <a:pt x="1084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2;p2"/>
            <p:cNvSpPr/>
            <p:nvPr/>
          </p:nvSpPr>
          <p:spPr>
            <a:xfrm rot="-5400000">
              <a:off x="2865422" y="4159974"/>
              <a:ext cx="213316" cy="91253"/>
            </a:xfrm>
            <a:custGeom>
              <a:avLst/>
              <a:gdLst/>
              <a:ahLst/>
              <a:cxnLst/>
              <a:rect l="l" t="t" r="r" b="b"/>
              <a:pathLst>
                <a:path w="10842" h="4638" extrusionOk="0">
                  <a:moveTo>
                    <a:pt x="0" y="0"/>
                  </a:moveTo>
                  <a:lnTo>
                    <a:pt x="0" y="4637"/>
                  </a:lnTo>
                  <a:lnTo>
                    <a:pt x="10841" y="4637"/>
                  </a:lnTo>
                  <a:lnTo>
                    <a:pt x="1084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2"/>
            <p:cNvSpPr/>
            <p:nvPr/>
          </p:nvSpPr>
          <p:spPr>
            <a:xfrm rot="-5400000">
              <a:off x="2274649" y="4475971"/>
              <a:ext cx="213316" cy="90584"/>
            </a:xfrm>
            <a:custGeom>
              <a:avLst/>
              <a:gdLst/>
              <a:ahLst/>
              <a:cxnLst/>
              <a:rect l="l" t="t" r="r" b="b"/>
              <a:pathLst>
                <a:path w="10842" h="4604" extrusionOk="0">
                  <a:moveTo>
                    <a:pt x="0" y="0"/>
                  </a:moveTo>
                  <a:lnTo>
                    <a:pt x="0" y="4603"/>
                  </a:lnTo>
                  <a:lnTo>
                    <a:pt x="10841" y="4603"/>
                  </a:lnTo>
                  <a:lnTo>
                    <a:pt x="1084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2"/>
            <p:cNvSpPr/>
            <p:nvPr/>
          </p:nvSpPr>
          <p:spPr>
            <a:xfrm rot="-5400000">
              <a:off x="2423131" y="4475637"/>
              <a:ext cx="213316" cy="91253"/>
            </a:xfrm>
            <a:custGeom>
              <a:avLst/>
              <a:gdLst/>
              <a:ahLst/>
              <a:cxnLst/>
              <a:rect l="l" t="t" r="r" b="b"/>
              <a:pathLst>
                <a:path w="10842" h="4638" extrusionOk="0">
                  <a:moveTo>
                    <a:pt x="0" y="1"/>
                  </a:moveTo>
                  <a:lnTo>
                    <a:pt x="0" y="4638"/>
                  </a:lnTo>
                  <a:lnTo>
                    <a:pt x="10841" y="4638"/>
                  </a:lnTo>
                  <a:lnTo>
                    <a:pt x="10841"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95;p2"/>
            <p:cNvSpPr/>
            <p:nvPr/>
          </p:nvSpPr>
          <p:spPr>
            <a:xfrm rot="-5400000">
              <a:off x="2571947" y="4475637"/>
              <a:ext cx="213316" cy="91253"/>
            </a:xfrm>
            <a:custGeom>
              <a:avLst/>
              <a:gdLst/>
              <a:ahLst/>
              <a:cxnLst/>
              <a:rect l="l" t="t" r="r" b="b"/>
              <a:pathLst>
                <a:path w="10842" h="4638" extrusionOk="0">
                  <a:moveTo>
                    <a:pt x="0" y="0"/>
                  </a:moveTo>
                  <a:lnTo>
                    <a:pt x="0" y="4637"/>
                  </a:lnTo>
                  <a:lnTo>
                    <a:pt x="10841" y="4637"/>
                  </a:lnTo>
                  <a:lnTo>
                    <a:pt x="1084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96;p2"/>
            <p:cNvSpPr/>
            <p:nvPr/>
          </p:nvSpPr>
          <p:spPr>
            <a:xfrm rot="-5400000">
              <a:off x="2720428" y="4475971"/>
              <a:ext cx="213316" cy="90584"/>
            </a:xfrm>
            <a:custGeom>
              <a:avLst/>
              <a:gdLst/>
              <a:ahLst/>
              <a:cxnLst/>
              <a:rect l="l" t="t" r="r" b="b"/>
              <a:pathLst>
                <a:path w="10842" h="4604" extrusionOk="0">
                  <a:moveTo>
                    <a:pt x="0" y="0"/>
                  </a:moveTo>
                  <a:lnTo>
                    <a:pt x="0" y="4603"/>
                  </a:lnTo>
                  <a:lnTo>
                    <a:pt x="10841" y="4603"/>
                  </a:lnTo>
                  <a:lnTo>
                    <a:pt x="1084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2"/>
            <p:cNvSpPr/>
            <p:nvPr/>
          </p:nvSpPr>
          <p:spPr>
            <a:xfrm rot="-5400000">
              <a:off x="2868910" y="4475637"/>
              <a:ext cx="213316" cy="91253"/>
            </a:xfrm>
            <a:custGeom>
              <a:avLst/>
              <a:gdLst/>
              <a:ahLst/>
              <a:cxnLst/>
              <a:rect l="l" t="t" r="r" b="b"/>
              <a:pathLst>
                <a:path w="10842" h="4638" extrusionOk="0">
                  <a:moveTo>
                    <a:pt x="0" y="0"/>
                  </a:moveTo>
                  <a:lnTo>
                    <a:pt x="0" y="4637"/>
                  </a:lnTo>
                  <a:lnTo>
                    <a:pt x="10841" y="4637"/>
                  </a:lnTo>
                  <a:lnTo>
                    <a:pt x="1084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2"/>
            <p:cNvSpPr/>
            <p:nvPr/>
          </p:nvSpPr>
          <p:spPr>
            <a:xfrm rot="-5400000">
              <a:off x="2274649" y="4791621"/>
              <a:ext cx="213316" cy="90584"/>
            </a:xfrm>
            <a:custGeom>
              <a:avLst/>
              <a:gdLst/>
              <a:ahLst/>
              <a:cxnLst/>
              <a:rect l="l" t="t" r="r" b="b"/>
              <a:pathLst>
                <a:path w="10842" h="4604" extrusionOk="0">
                  <a:moveTo>
                    <a:pt x="0" y="0"/>
                  </a:moveTo>
                  <a:lnTo>
                    <a:pt x="0" y="4603"/>
                  </a:lnTo>
                  <a:lnTo>
                    <a:pt x="10841" y="4603"/>
                  </a:lnTo>
                  <a:lnTo>
                    <a:pt x="1084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9;p2"/>
            <p:cNvSpPr/>
            <p:nvPr/>
          </p:nvSpPr>
          <p:spPr>
            <a:xfrm rot="-5400000">
              <a:off x="2423131" y="4791287"/>
              <a:ext cx="213316" cy="91253"/>
            </a:xfrm>
            <a:custGeom>
              <a:avLst/>
              <a:gdLst/>
              <a:ahLst/>
              <a:cxnLst/>
              <a:rect l="l" t="t" r="r" b="b"/>
              <a:pathLst>
                <a:path w="10842" h="4638" extrusionOk="0">
                  <a:moveTo>
                    <a:pt x="0" y="1"/>
                  </a:moveTo>
                  <a:lnTo>
                    <a:pt x="0" y="4638"/>
                  </a:lnTo>
                  <a:lnTo>
                    <a:pt x="10841" y="4638"/>
                  </a:lnTo>
                  <a:lnTo>
                    <a:pt x="10841"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0;p2"/>
            <p:cNvSpPr/>
            <p:nvPr/>
          </p:nvSpPr>
          <p:spPr>
            <a:xfrm rot="-5400000">
              <a:off x="2571947" y="4791287"/>
              <a:ext cx="213316" cy="91253"/>
            </a:xfrm>
            <a:custGeom>
              <a:avLst/>
              <a:gdLst/>
              <a:ahLst/>
              <a:cxnLst/>
              <a:rect l="l" t="t" r="r" b="b"/>
              <a:pathLst>
                <a:path w="10842" h="4638" extrusionOk="0">
                  <a:moveTo>
                    <a:pt x="0" y="0"/>
                  </a:moveTo>
                  <a:lnTo>
                    <a:pt x="0" y="4637"/>
                  </a:lnTo>
                  <a:lnTo>
                    <a:pt x="10841" y="4637"/>
                  </a:lnTo>
                  <a:lnTo>
                    <a:pt x="1084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101;p2"/>
            <p:cNvSpPr/>
            <p:nvPr/>
          </p:nvSpPr>
          <p:spPr>
            <a:xfrm rot="-5400000">
              <a:off x="2720428" y="4791621"/>
              <a:ext cx="213316" cy="90584"/>
            </a:xfrm>
            <a:custGeom>
              <a:avLst/>
              <a:gdLst/>
              <a:ahLst/>
              <a:cxnLst/>
              <a:rect l="l" t="t" r="r" b="b"/>
              <a:pathLst>
                <a:path w="10842" h="4604" extrusionOk="0">
                  <a:moveTo>
                    <a:pt x="0" y="0"/>
                  </a:moveTo>
                  <a:lnTo>
                    <a:pt x="0" y="4603"/>
                  </a:lnTo>
                  <a:lnTo>
                    <a:pt x="10841" y="4603"/>
                  </a:lnTo>
                  <a:lnTo>
                    <a:pt x="1084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2;p2"/>
            <p:cNvSpPr/>
            <p:nvPr/>
          </p:nvSpPr>
          <p:spPr>
            <a:xfrm rot="-5400000">
              <a:off x="2868910" y="4791287"/>
              <a:ext cx="213316" cy="91253"/>
            </a:xfrm>
            <a:custGeom>
              <a:avLst/>
              <a:gdLst/>
              <a:ahLst/>
              <a:cxnLst/>
              <a:rect l="l" t="t" r="r" b="b"/>
              <a:pathLst>
                <a:path w="10842" h="4638" extrusionOk="0">
                  <a:moveTo>
                    <a:pt x="0" y="0"/>
                  </a:moveTo>
                  <a:lnTo>
                    <a:pt x="0" y="4637"/>
                  </a:lnTo>
                  <a:lnTo>
                    <a:pt x="10841" y="4637"/>
                  </a:lnTo>
                  <a:lnTo>
                    <a:pt x="1084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3" name="Google Shape;103;p2"/>
          <p:cNvSpPr/>
          <p:nvPr/>
        </p:nvSpPr>
        <p:spPr>
          <a:xfrm rot="-2345834">
            <a:off x="804746" y="2884689"/>
            <a:ext cx="548493" cy="518969"/>
          </a:xfrm>
          <a:custGeom>
            <a:avLst/>
            <a:gdLst/>
            <a:ahLst/>
            <a:cxnLst/>
            <a:rect l="l" t="t" r="r" b="b"/>
            <a:pathLst>
              <a:path w="11091" h="10494" extrusionOk="0">
                <a:moveTo>
                  <a:pt x="8161" y="1"/>
                </a:moveTo>
                <a:cubicBezTo>
                  <a:pt x="6952" y="1"/>
                  <a:pt x="5710" y="325"/>
                  <a:pt x="4597" y="789"/>
                </a:cubicBezTo>
                <a:cubicBezTo>
                  <a:pt x="3536" y="1239"/>
                  <a:pt x="2508" y="1850"/>
                  <a:pt x="1800" y="2814"/>
                </a:cubicBezTo>
                <a:cubicBezTo>
                  <a:pt x="1190" y="3714"/>
                  <a:pt x="965" y="5097"/>
                  <a:pt x="1672" y="6061"/>
                </a:cubicBezTo>
                <a:cubicBezTo>
                  <a:pt x="1897" y="6382"/>
                  <a:pt x="2218" y="6704"/>
                  <a:pt x="2122" y="7057"/>
                </a:cubicBezTo>
                <a:cubicBezTo>
                  <a:pt x="2058" y="7636"/>
                  <a:pt x="1318" y="7700"/>
                  <a:pt x="868" y="7990"/>
                </a:cubicBezTo>
                <a:cubicBezTo>
                  <a:pt x="0" y="8504"/>
                  <a:pt x="129" y="9822"/>
                  <a:pt x="836" y="10336"/>
                </a:cubicBezTo>
                <a:cubicBezTo>
                  <a:pt x="1054" y="10449"/>
                  <a:pt x="1311" y="10493"/>
                  <a:pt x="1587" y="10493"/>
                </a:cubicBezTo>
                <a:cubicBezTo>
                  <a:pt x="2409" y="10493"/>
                  <a:pt x="3401" y="10103"/>
                  <a:pt x="4051" y="9983"/>
                </a:cubicBezTo>
                <a:cubicBezTo>
                  <a:pt x="4436" y="9918"/>
                  <a:pt x="4822" y="9822"/>
                  <a:pt x="5111" y="9597"/>
                </a:cubicBezTo>
                <a:cubicBezTo>
                  <a:pt x="5401" y="9340"/>
                  <a:pt x="5561" y="8890"/>
                  <a:pt x="5304" y="8568"/>
                </a:cubicBezTo>
                <a:cubicBezTo>
                  <a:pt x="4983" y="8150"/>
                  <a:pt x="4147" y="8215"/>
                  <a:pt x="4018" y="7700"/>
                </a:cubicBezTo>
                <a:cubicBezTo>
                  <a:pt x="3954" y="7379"/>
                  <a:pt x="4308" y="7057"/>
                  <a:pt x="4629" y="7025"/>
                </a:cubicBezTo>
                <a:cubicBezTo>
                  <a:pt x="4688" y="7013"/>
                  <a:pt x="4747" y="7008"/>
                  <a:pt x="4806" y="7008"/>
                </a:cubicBezTo>
                <a:cubicBezTo>
                  <a:pt x="5069" y="7008"/>
                  <a:pt x="5331" y="7113"/>
                  <a:pt x="5594" y="7218"/>
                </a:cubicBezTo>
                <a:cubicBezTo>
                  <a:pt x="6380" y="7510"/>
                  <a:pt x="7229" y="7645"/>
                  <a:pt x="8064" y="7645"/>
                </a:cubicBezTo>
                <a:cubicBezTo>
                  <a:pt x="8424" y="7645"/>
                  <a:pt x="8781" y="7620"/>
                  <a:pt x="9129" y="7572"/>
                </a:cubicBezTo>
                <a:cubicBezTo>
                  <a:pt x="9612" y="7507"/>
                  <a:pt x="10126" y="7347"/>
                  <a:pt x="10254" y="6897"/>
                </a:cubicBezTo>
                <a:cubicBezTo>
                  <a:pt x="10447" y="6254"/>
                  <a:pt x="9676" y="5675"/>
                  <a:pt x="9194" y="5418"/>
                </a:cubicBezTo>
                <a:cubicBezTo>
                  <a:pt x="8969" y="5257"/>
                  <a:pt x="8776" y="5032"/>
                  <a:pt x="8647" y="4775"/>
                </a:cubicBezTo>
                <a:cubicBezTo>
                  <a:pt x="8390" y="4036"/>
                  <a:pt x="9001" y="3682"/>
                  <a:pt x="9483" y="3329"/>
                </a:cubicBezTo>
                <a:cubicBezTo>
                  <a:pt x="10126" y="2846"/>
                  <a:pt x="10640" y="2204"/>
                  <a:pt x="10962" y="1432"/>
                </a:cubicBezTo>
                <a:cubicBezTo>
                  <a:pt x="11026" y="1239"/>
                  <a:pt x="11090" y="1014"/>
                  <a:pt x="11026" y="853"/>
                </a:cubicBezTo>
                <a:cubicBezTo>
                  <a:pt x="10962" y="757"/>
                  <a:pt x="10801" y="661"/>
                  <a:pt x="10705" y="596"/>
                </a:cubicBezTo>
                <a:cubicBezTo>
                  <a:pt x="9916" y="175"/>
                  <a:pt x="9047" y="1"/>
                  <a:pt x="816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4" name="Google Shape;104;p2"/>
          <p:cNvGrpSpPr/>
          <p:nvPr/>
        </p:nvGrpSpPr>
        <p:grpSpPr>
          <a:xfrm flipH="1">
            <a:off x="4212278" y="-1003110"/>
            <a:ext cx="1947310" cy="1947310"/>
            <a:chOff x="624503" y="61115"/>
            <a:chExt cx="1947310" cy="1947310"/>
          </a:xfrm>
        </p:grpSpPr>
        <p:sp>
          <p:nvSpPr>
            <p:cNvPr id="105" name="Google Shape;105;p2"/>
            <p:cNvSpPr/>
            <p:nvPr/>
          </p:nvSpPr>
          <p:spPr>
            <a:xfrm>
              <a:off x="2048296" y="171379"/>
              <a:ext cx="413839" cy="413221"/>
            </a:xfrm>
            <a:custGeom>
              <a:avLst/>
              <a:gdLst/>
              <a:ahLst/>
              <a:cxnLst/>
              <a:rect l="l" t="t" r="r" b="b"/>
              <a:pathLst>
                <a:path w="12712" h="12693" extrusionOk="0">
                  <a:moveTo>
                    <a:pt x="0" y="0"/>
                  </a:moveTo>
                  <a:lnTo>
                    <a:pt x="12712" y="12693"/>
                  </a:lnTo>
                  <a:cubicBezTo>
                    <a:pt x="12600" y="12469"/>
                    <a:pt x="12451" y="12228"/>
                    <a:pt x="12339" y="12004"/>
                  </a:cubicBezTo>
                  <a:lnTo>
                    <a:pt x="726" y="391"/>
                  </a:lnTo>
                  <a:cubicBezTo>
                    <a:pt x="503" y="242"/>
                    <a:pt x="261" y="131"/>
                    <a:pt x="0" y="0"/>
                  </a:cubicBez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2"/>
            <p:cNvSpPr/>
            <p:nvPr/>
          </p:nvSpPr>
          <p:spPr>
            <a:xfrm>
              <a:off x="1913778" y="112617"/>
              <a:ext cx="605914" cy="605881"/>
            </a:xfrm>
            <a:custGeom>
              <a:avLst/>
              <a:gdLst/>
              <a:ahLst/>
              <a:cxnLst/>
              <a:rect l="l" t="t" r="r" b="b"/>
              <a:pathLst>
                <a:path w="18612" h="18611" extrusionOk="0">
                  <a:moveTo>
                    <a:pt x="1" y="0"/>
                  </a:moveTo>
                  <a:lnTo>
                    <a:pt x="18612" y="18611"/>
                  </a:lnTo>
                  <a:cubicBezTo>
                    <a:pt x="18556" y="18481"/>
                    <a:pt x="18500" y="18313"/>
                    <a:pt x="18444" y="18127"/>
                  </a:cubicBezTo>
                  <a:lnTo>
                    <a:pt x="503" y="186"/>
                  </a:lnTo>
                  <a:cubicBezTo>
                    <a:pt x="354" y="130"/>
                    <a:pt x="150" y="74"/>
                    <a:pt x="1" y="0"/>
                  </a:cubicBez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2"/>
            <p:cNvSpPr/>
            <p:nvPr/>
          </p:nvSpPr>
          <p:spPr>
            <a:xfrm>
              <a:off x="1807747" y="84132"/>
              <a:ext cx="742254" cy="742221"/>
            </a:xfrm>
            <a:custGeom>
              <a:avLst/>
              <a:gdLst/>
              <a:ahLst/>
              <a:cxnLst/>
              <a:rect l="l" t="t" r="r" b="b"/>
              <a:pathLst>
                <a:path w="22800" h="22799" extrusionOk="0">
                  <a:moveTo>
                    <a:pt x="1" y="0"/>
                  </a:moveTo>
                  <a:lnTo>
                    <a:pt x="22799" y="22799"/>
                  </a:lnTo>
                  <a:cubicBezTo>
                    <a:pt x="22743" y="22650"/>
                    <a:pt x="22725" y="22519"/>
                    <a:pt x="22706" y="22370"/>
                  </a:cubicBezTo>
                  <a:lnTo>
                    <a:pt x="410" y="93"/>
                  </a:lnTo>
                  <a:cubicBezTo>
                    <a:pt x="280" y="75"/>
                    <a:pt x="131" y="19"/>
                    <a:pt x="1" y="0"/>
                  </a:cubicBez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p2"/>
            <p:cNvSpPr/>
            <p:nvPr/>
          </p:nvSpPr>
          <p:spPr>
            <a:xfrm>
              <a:off x="1715063" y="68375"/>
              <a:ext cx="850076" cy="849458"/>
            </a:xfrm>
            <a:custGeom>
              <a:avLst/>
              <a:gdLst/>
              <a:ahLst/>
              <a:cxnLst/>
              <a:rect l="l" t="t" r="r" b="b"/>
              <a:pathLst>
                <a:path w="26112" h="26093" extrusionOk="0">
                  <a:moveTo>
                    <a:pt x="1" y="0"/>
                  </a:moveTo>
                  <a:lnTo>
                    <a:pt x="26111" y="26093"/>
                  </a:lnTo>
                  <a:cubicBezTo>
                    <a:pt x="26111" y="25981"/>
                    <a:pt x="26093" y="25869"/>
                    <a:pt x="26056" y="25739"/>
                  </a:cubicBezTo>
                  <a:lnTo>
                    <a:pt x="373" y="38"/>
                  </a:lnTo>
                  <a:cubicBezTo>
                    <a:pt x="261" y="19"/>
                    <a:pt x="131" y="19"/>
                    <a:pt x="1" y="0"/>
                  </a:cubicBez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2"/>
            <p:cNvSpPr/>
            <p:nvPr/>
          </p:nvSpPr>
          <p:spPr>
            <a:xfrm>
              <a:off x="1632047" y="61115"/>
              <a:ext cx="939147" cy="939114"/>
            </a:xfrm>
            <a:custGeom>
              <a:avLst/>
              <a:gdLst/>
              <a:ahLst/>
              <a:cxnLst/>
              <a:rect l="l" t="t" r="r" b="b"/>
              <a:pathLst>
                <a:path w="28848" h="28847" extrusionOk="0">
                  <a:moveTo>
                    <a:pt x="1" y="0"/>
                  </a:moveTo>
                  <a:lnTo>
                    <a:pt x="28848" y="28847"/>
                  </a:lnTo>
                  <a:lnTo>
                    <a:pt x="28848" y="28549"/>
                  </a:lnTo>
                  <a:lnTo>
                    <a:pt x="354" y="37"/>
                  </a:lnTo>
                  <a:cubicBezTo>
                    <a:pt x="224" y="37"/>
                    <a:pt x="113" y="37"/>
                    <a:pt x="1" y="0"/>
                  </a:cubicBez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0;p2"/>
            <p:cNvSpPr/>
            <p:nvPr/>
          </p:nvSpPr>
          <p:spPr>
            <a:xfrm>
              <a:off x="1555706" y="62320"/>
              <a:ext cx="1016107" cy="1016074"/>
            </a:xfrm>
            <a:custGeom>
              <a:avLst/>
              <a:gdLst/>
              <a:ahLst/>
              <a:cxnLst/>
              <a:rect l="l" t="t" r="r" b="b"/>
              <a:pathLst>
                <a:path w="31212" h="31211" extrusionOk="0">
                  <a:moveTo>
                    <a:pt x="317" y="0"/>
                  </a:moveTo>
                  <a:cubicBezTo>
                    <a:pt x="206" y="0"/>
                    <a:pt x="113" y="0"/>
                    <a:pt x="1" y="19"/>
                  </a:cubicBezTo>
                  <a:lnTo>
                    <a:pt x="31193" y="31211"/>
                  </a:lnTo>
                  <a:cubicBezTo>
                    <a:pt x="31193" y="31099"/>
                    <a:pt x="31211" y="30987"/>
                    <a:pt x="31211" y="30894"/>
                  </a:cubicBezTo>
                  <a:lnTo>
                    <a:pt x="317"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11;p2"/>
            <p:cNvSpPr/>
            <p:nvPr/>
          </p:nvSpPr>
          <p:spPr>
            <a:xfrm>
              <a:off x="1484215" y="66552"/>
              <a:ext cx="1082128" cy="1081510"/>
            </a:xfrm>
            <a:custGeom>
              <a:avLst/>
              <a:gdLst/>
              <a:ahLst/>
              <a:cxnLst/>
              <a:rect l="l" t="t" r="r" b="b"/>
              <a:pathLst>
                <a:path w="33240" h="33221" extrusionOk="0">
                  <a:moveTo>
                    <a:pt x="299" y="1"/>
                  </a:moveTo>
                  <a:cubicBezTo>
                    <a:pt x="206" y="1"/>
                    <a:pt x="112" y="19"/>
                    <a:pt x="1" y="19"/>
                  </a:cubicBezTo>
                  <a:lnTo>
                    <a:pt x="33202" y="33221"/>
                  </a:lnTo>
                  <a:cubicBezTo>
                    <a:pt x="33221" y="33146"/>
                    <a:pt x="33240" y="33053"/>
                    <a:pt x="33240" y="32942"/>
                  </a:cubicBezTo>
                  <a:lnTo>
                    <a:pt x="299"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2"/>
            <p:cNvSpPr/>
            <p:nvPr/>
          </p:nvSpPr>
          <p:spPr>
            <a:xfrm>
              <a:off x="1417575" y="76254"/>
              <a:ext cx="1139685" cy="1139067"/>
            </a:xfrm>
            <a:custGeom>
              <a:avLst/>
              <a:gdLst/>
              <a:ahLst/>
              <a:cxnLst/>
              <a:rect l="l" t="t" r="r" b="b"/>
              <a:pathLst>
                <a:path w="35008" h="34989" extrusionOk="0">
                  <a:moveTo>
                    <a:pt x="280" y="0"/>
                  </a:moveTo>
                  <a:cubicBezTo>
                    <a:pt x="187" y="38"/>
                    <a:pt x="94" y="56"/>
                    <a:pt x="1" y="56"/>
                  </a:cubicBezTo>
                  <a:lnTo>
                    <a:pt x="34952" y="34989"/>
                  </a:lnTo>
                  <a:lnTo>
                    <a:pt x="35008" y="34709"/>
                  </a:lnTo>
                  <a:lnTo>
                    <a:pt x="280"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2"/>
            <p:cNvSpPr/>
            <p:nvPr/>
          </p:nvSpPr>
          <p:spPr>
            <a:xfrm>
              <a:off x="1355786" y="90187"/>
              <a:ext cx="1188160" cy="1188160"/>
            </a:xfrm>
            <a:custGeom>
              <a:avLst/>
              <a:gdLst/>
              <a:ahLst/>
              <a:cxnLst/>
              <a:rect l="l" t="t" r="r" b="b"/>
              <a:pathLst>
                <a:path w="36497" h="36497" extrusionOk="0">
                  <a:moveTo>
                    <a:pt x="242" y="0"/>
                  </a:moveTo>
                  <a:cubicBezTo>
                    <a:pt x="149" y="19"/>
                    <a:pt x="56" y="38"/>
                    <a:pt x="0" y="75"/>
                  </a:cubicBezTo>
                  <a:lnTo>
                    <a:pt x="36422" y="36496"/>
                  </a:lnTo>
                  <a:cubicBezTo>
                    <a:pt x="36440" y="36403"/>
                    <a:pt x="36477" y="36310"/>
                    <a:pt x="36496" y="36236"/>
                  </a:cubicBezTo>
                  <a:lnTo>
                    <a:pt x="242"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2"/>
            <p:cNvSpPr/>
            <p:nvPr/>
          </p:nvSpPr>
          <p:spPr>
            <a:xfrm>
              <a:off x="1295787" y="106530"/>
              <a:ext cx="1231165" cy="1230579"/>
            </a:xfrm>
            <a:custGeom>
              <a:avLst/>
              <a:gdLst/>
              <a:ahLst/>
              <a:cxnLst/>
              <a:rect l="l" t="t" r="r" b="b"/>
              <a:pathLst>
                <a:path w="37818" h="37800" extrusionOk="0">
                  <a:moveTo>
                    <a:pt x="261" y="1"/>
                  </a:moveTo>
                  <a:cubicBezTo>
                    <a:pt x="168" y="38"/>
                    <a:pt x="94" y="57"/>
                    <a:pt x="1" y="75"/>
                  </a:cubicBezTo>
                  <a:lnTo>
                    <a:pt x="37725" y="37799"/>
                  </a:lnTo>
                  <a:cubicBezTo>
                    <a:pt x="37762" y="37744"/>
                    <a:pt x="37781" y="37651"/>
                    <a:pt x="37818" y="37576"/>
                  </a:cubicBezTo>
                  <a:lnTo>
                    <a:pt x="261"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15;p2"/>
            <p:cNvSpPr/>
            <p:nvPr/>
          </p:nvSpPr>
          <p:spPr>
            <a:xfrm>
              <a:off x="1239467" y="126551"/>
              <a:ext cx="1267496" cy="1266910"/>
            </a:xfrm>
            <a:custGeom>
              <a:avLst/>
              <a:gdLst/>
              <a:ahLst/>
              <a:cxnLst/>
              <a:rect l="l" t="t" r="r" b="b"/>
              <a:pathLst>
                <a:path w="38934" h="38916" extrusionOk="0">
                  <a:moveTo>
                    <a:pt x="242" y="0"/>
                  </a:moveTo>
                  <a:cubicBezTo>
                    <a:pt x="168" y="19"/>
                    <a:pt x="75" y="75"/>
                    <a:pt x="0" y="93"/>
                  </a:cubicBezTo>
                  <a:lnTo>
                    <a:pt x="38841" y="38915"/>
                  </a:lnTo>
                  <a:cubicBezTo>
                    <a:pt x="38878" y="38841"/>
                    <a:pt x="38897" y="38785"/>
                    <a:pt x="38934" y="38710"/>
                  </a:cubicBezTo>
                  <a:lnTo>
                    <a:pt x="242"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16;p2"/>
            <p:cNvSpPr/>
            <p:nvPr/>
          </p:nvSpPr>
          <p:spPr>
            <a:xfrm>
              <a:off x="1186142" y="148949"/>
              <a:ext cx="1297805" cy="1299042"/>
            </a:xfrm>
            <a:custGeom>
              <a:avLst/>
              <a:gdLst/>
              <a:ahLst/>
              <a:cxnLst/>
              <a:rect l="l" t="t" r="r" b="b"/>
              <a:pathLst>
                <a:path w="39865" h="39903" extrusionOk="0">
                  <a:moveTo>
                    <a:pt x="224" y="1"/>
                  </a:moveTo>
                  <a:cubicBezTo>
                    <a:pt x="149" y="38"/>
                    <a:pt x="93" y="75"/>
                    <a:pt x="0" y="131"/>
                  </a:cubicBezTo>
                  <a:lnTo>
                    <a:pt x="39772" y="39902"/>
                  </a:lnTo>
                  <a:cubicBezTo>
                    <a:pt x="39790" y="39809"/>
                    <a:pt x="39846" y="39735"/>
                    <a:pt x="39865" y="39679"/>
                  </a:cubicBezTo>
                  <a:lnTo>
                    <a:pt x="224"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17;p2"/>
            <p:cNvSpPr/>
            <p:nvPr/>
          </p:nvSpPr>
          <p:spPr>
            <a:xfrm>
              <a:off x="1135258" y="174993"/>
              <a:ext cx="1323849" cy="1323882"/>
            </a:xfrm>
            <a:custGeom>
              <a:avLst/>
              <a:gdLst/>
              <a:ahLst/>
              <a:cxnLst/>
              <a:rect l="l" t="t" r="r" b="b"/>
              <a:pathLst>
                <a:path w="40665" h="40666" extrusionOk="0">
                  <a:moveTo>
                    <a:pt x="205" y="1"/>
                  </a:moveTo>
                  <a:cubicBezTo>
                    <a:pt x="130" y="38"/>
                    <a:pt x="74" y="75"/>
                    <a:pt x="0" y="113"/>
                  </a:cubicBezTo>
                  <a:lnTo>
                    <a:pt x="40553" y="40665"/>
                  </a:lnTo>
                  <a:cubicBezTo>
                    <a:pt x="40572" y="40591"/>
                    <a:pt x="40609" y="40517"/>
                    <a:pt x="40665" y="40461"/>
                  </a:cubicBezTo>
                  <a:lnTo>
                    <a:pt x="205"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8;p2"/>
            <p:cNvSpPr/>
            <p:nvPr/>
          </p:nvSpPr>
          <p:spPr>
            <a:xfrm>
              <a:off x="1086165" y="202893"/>
              <a:ext cx="1345075" cy="1344456"/>
            </a:xfrm>
            <a:custGeom>
              <a:avLst/>
              <a:gdLst/>
              <a:ahLst/>
              <a:cxnLst/>
              <a:rect l="l" t="t" r="r" b="b"/>
              <a:pathLst>
                <a:path w="41317" h="41298" extrusionOk="0">
                  <a:moveTo>
                    <a:pt x="205" y="0"/>
                  </a:moveTo>
                  <a:cubicBezTo>
                    <a:pt x="131" y="56"/>
                    <a:pt x="56" y="93"/>
                    <a:pt x="1" y="112"/>
                  </a:cubicBezTo>
                  <a:lnTo>
                    <a:pt x="41168" y="41297"/>
                  </a:lnTo>
                  <a:lnTo>
                    <a:pt x="41316" y="41093"/>
                  </a:lnTo>
                  <a:lnTo>
                    <a:pt x="205"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9;p2"/>
            <p:cNvSpPr/>
            <p:nvPr/>
          </p:nvSpPr>
          <p:spPr>
            <a:xfrm>
              <a:off x="1040132" y="233169"/>
              <a:ext cx="1360799" cy="1360832"/>
            </a:xfrm>
            <a:custGeom>
              <a:avLst/>
              <a:gdLst/>
              <a:ahLst/>
              <a:cxnLst/>
              <a:rect l="l" t="t" r="r" b="b"/>
              <a:pathLst>
                <a:path w="41800" h="41801" extrusionOk="0">
                  <a:moveTo>
                    <a:pt x="205" y="1"/>
                  </a:moveTo>
                  <a:cubicBezTo>
                    <a:pt x="130" y="56"/>
                    <a:pt x="56" y="94"/>
                    <a:pt x="0" y="131"/>
                  </a:cubicBezTo>
                  <a:lnTo>
                    <a:pt x="41670" y="41800"/>
                  </a:lnTo>
                  <a:cubicBezTo>
                    <a:pt x="41707" y="41707"/>
                    <a:pt x="41744" y="41651"/>
                    <a:pt x="41800" y="41596"/>
                  </a:cubicBezTo>
                  <a:lnTo>
                    <a:pt x="205"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20;p2"/>
            <p:cNvSpPr/>
            <p:nvPr/>
          </p:nvSpPr>
          <p:spPr>
            <a:xfrm>
              <a:off x="995890" y="265268"/>
              <a:ext cx="1372323" cy="1372356"/>
            </a:xfrm>
            <a:custGeom>
              <a:avLst/>
              <a:gdLst/>
              <a:ahLst/>
              <a:cxnLst/>
              <a:rect l="l" t="t" r="r" b="b"/>
              <a:pathLst>
                <a:path w="42154" h="42155" extrusionOk="0">
                  <a:moveTo>
                    <a:pt x="187" y="1"/>
                  </a:moveTo>
                  <a:cubicBezTo>
                    <a:pt x="112" y="38"/>
                    <a:pt x="75" y="94"/>
                    <a:pt x="1" y="131"/>
                  </a:cubicBezTo>
                  <a:lnTo>
                    <a:pt x="42005" y="42154"/>
                  </a:lnTo>
                  <a:cubicBezTo>
                    <a:pt x="42061" y="42080"/>
                    <a:pt x="42098" y="42024"/>
                    <a:pt x="42154" y="41968"/>
                  </a:cubicBezTo>
                  <a:lnTo>
                    <a:pt x="187"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21;p2"/>
            <p:cNvSpPr/>
            <p:nvPr/>
          </p:nvSpPr>
          <p:spPr>
            <a:xfrm>
              <a:off x="954676" y="299809"/>
              <a:ext cx="1379616" cy="1380234"/>
            </a:xfrm>
            <a:custGeom>
              <a:avLst/>
              <a:gdLst/>
              <a:ahLst/>
              <a:cxnLst/>
              <a:rect l="l" t="t" r="r" b="b"/>
              <a:pathLst>
                <a:path w="42378" h="42397" extrusionOk="0">
                  <a:moveTo>
                    <a:pt x="168" y="1"/>
                  </a:moveTo>
                  <a:cubicBezTo>
                    <a:pt x="94" y="57"/>
                    <a:pt x="57" y="94"/>
                    <a:pt x="1" y="168"/>
                  </a:cubicBezTo>
                  <a:lnTo>
                    <a:pt x="42229" y="42396"/>
                  </a:lnTo>
                  <a:cubicBezTo>
                    <a:pt x="42247" y="42322"/>
                    <a:pt x="42303" y="42247"/>
                    <a:pt x="42378" y="42210"/>
                  </a:cubicBezTo>
                  <a:lnTo>
                    <a:pt x="168"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2"/>
            <p:cNvSpPr/>
            <p:nvPr/>
          </p:nvSpPr>
          <p:spPr>
            <a:xfrm>
              <a:off x="914698" y="336791"/>
              <a:ext cx="1382025" cy="1382611"/>
            </a:xfrm>
            <a:custGeom>
              <a:avLst/>
              <a:gdLst/>
              <a:ahLst/>
              <a:cxnLst/>
              <a:rect l="l" t="t" r="r" b="b"/>
              <a:pathLst>
                <a:path w="42452" h="42470" extrusionOk="0">
                  <a:moveTo>
                    <a:pt x="168" y="0"/>
                  </a:moveTo>
                  <a:lnTo>
                    <a:pt x="1" y="168"/>
                  </a:lnTo>
                  <a:lnTo>
                    <a:pt x="42303" y="42470"/>
                  </a:lnTo>
                  <a:cubicBezTo>
                    <a:pt x="42340" y="42395"/>
                    <a:pt x="42415" y="42340"/>
                    <a:pt x="42452" y="42284"/>
                  </a:cubicBezTo>
                  <a:lnTo>
                    <a:pt x="168"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2"/>
            <p:cNvSpPr/>
            <p:nvPr/>
          </p:nvSpPr>
          <p:spPr>
            <a:xfrm>
              <a:off x="877130" y="375564"/>
              <a:ext cx="1381439" cy="1380820"/>
            </a:xfrm>
            <a:custGeom>
              <a:avLst/>
              <a:gdLst/>
              <a:ahLst/>
              <a:cxnLst/>
              <a:rect l="l" t="t" r="r" b="b"/>
              <a:pathLst>
                <a:path w="42434" h="42415" extrusionOk="0">
                  <a:moveTo>
                    <a:pt x="150" y="0"/>
                  </a:moveTo>
                  <a:lnTo>
                    <a:pt x="1" y="168"/>
                  </a:lnTo>
                  <a:lnTo>
                    <a:pt x="42247" y="42414"/>
                  </a:lnTo>
                  <a:cubicBezTo>
                    <a:pt x="42303" y="42358"/>
                    <a:pt x="42359" y="42321"/>
                    <a:pt x="42433" y="42247"/>
                  </a:cubicBezTo>
                  <a:lnTo>
                    <a:pt x="150"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2"/>
            <p:cNvSpPr/>
            <p:nvPr/>
          </p:nvSpPr>
          <p:spPr>
            <a:xfrm>
              <a:off x="842003" y="416746"/>
              <a:ext cx="1375351" cy="1374765"/>
            </a:xfrm>
            <a:custGeom>
              <a:avLst/>
              <a:gdLst/>
              <a:ahLst/>
              <a:cxnLst/>
              <a:rect l="l" t="t" r="r" b="b"/>
              <a:pathLst>
                <a:path w="42247" h="42229" extrusionOk="0">
                  <a:moveTo>
                    <a:pt x="149" y="1"/>
                  </a:moveTo>
                  <a:cubicBezTo>
                    <a:pt x="93" y="56"/>
                    <a:pt x="56" y="112"/>
                    <a:pt x="0" y="187"/>
                  </a:cubicBezTo>
                  <a:lnTo>
                    <a:pt x="42061" y="42228"/>
                  </a:lnTo>
                  <a:cubicBezTo>
                    <a:pt x="42117" y="42191"/>
                    <a:pt x="42172" y="42154"/>
                    <a:pt x="42247" y="42098"/>
                  </a:cubicBezTo>
                  <a:lnTo>
                    <a:pt x="149"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2"/>
            <p:cNvSpPr/>
            <p:nvPr/>
          </p:nvSpPr>
          <p:spPr>
            <a:xfrm>
              <a:off x="808666" y="459751"/>
              <a:ext cx="1365682" cy="1365682"/>
            </a:xfrm>
            <a:custGeom>
              <a:avLst/>
              <a:gdLst/>
              <a:ahLst/>
              <a:cxnLst/>
              <a:rect l="l" t="t" r="r" b="b"/>
              <a:pathLst>
                <a:path w="41950" h="41950" extrusionOk="0">
                  <a:moveTo>
                    <a:pt x="150" y="1"/>
                  </a:moveTo>
                  <a:cubicBezTo>
                    <a:pt x="94" y="75"/>
                    <a:pt x="57" y="113"/>
                    <a:pt x="1" y="187"/>
                  </a:cubicBezTo>
                  <a:lnTo>
                    <a:pt x="41763" y="41950"/>
                  </a:lnTo>
                  <a:cubicBezTo>
                    <a:pt x="41801" y="41894"/>
                    <a:pt x="41875" y="41838"/>
                    <a:pt x="41950" y="41801"/>
                  </a:cubicBezTo>
                  <a:lnTo>
                    <a:pt x="150"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126;p2"/>
            <p:cNvSpPr/>
            <p:nvPr/>
          </p:nvSpPr>
          <p:spPr>
            <a:xfrm>
              <a:off x="777186" y="505198"/>
              <a:ext cx="1351716" cy="1351749"/>
            </a:xfrm>
            <a:custGeom>
              <a:avLst/>
              <a:gdLst/>
              <a:ahLst/>
              <a:cxnLst/>
              <a:rect l="l" t="t" r="r" b="b"/>
              <a:pathLst>
                <a:path w="41521" h="41522" extrusionOk="0">
                  <a:moveTo>
                    <a:pt x="130" y="1"/>
                  </a:moveTo>
                  <a:lnTo>
                    <a:pt x="0" y="206"/>
                  </a:lnTo>
                  <a:lnTo>
                    <a:pt x="41316" y="41521"/>
                  </a:lnTo>
                  <a:cubicBezTo>
                    <a:pt x="41372" y="41447"/>
                    <a:pt x="41446" y="41410"/>
                    <a:pt x="41521" y="41354"/>
                  </a:cubicBezTo>
                  <a:lnTo>
                    <a:pt x="130"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27;p2"/>
            <p:cNvSpPr/>
            <p:nvPr/>
          </p:nvSpPr>
          <p:spPr>
            <a:xfrm>
              <a:off x="748700" y="553087"/>
              <a:ext cx="1332346" cy="1331727"/>
            </a:xfrm>
            <a:custGeom>
              <a:avLst/>
              <a:gdLst/>
              <a:ahLst/>
              <a:cxnLst/>
              <a:rect l="l" t="t" r="r" b="b"/>
              <a:pathLst>
                <a:path w="40926" h="40907" extrusionOk="0">
                  <a:moveTo>
                    <a:pt x="131" y="0"/>
                  </a:moveTo>
                  <a:cubicBezTo>
                    <a:pt x="75" y="56"/>
                    <a:pt x="56" y="130"/>
                    <a:pt x="0" y="205"/>
                  </a:cubicBezTo>
                  <a:lnTo>
                    <a:pt x="40721" y="40907"/>
                  </a:lnTo>
                  <a:cubicBezTo>
                    <a:pt x="40795" y="40869"/>
                    <a:pt x="40851" y="40813"/>
                    <a:pt x="40925" y="40795"/>
                  </a:cubicBezTo>
                  <a:lnTo>
                    <a:pt x="131"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2"/>
            <p:cNvSpPr/>
            <p:nvPr/>
          </p:nvSpPr>
          <p:spPr>
            <a:xfrm>
              <a:off x="722656" y="602766"/>
              <a:ext cx="1308711" cy="1308092"/>
            </a:xfrm>
            <a:custGeom>
              <a:avLst/>
              <a:gdLst/>
              <a:ahLst/>
              <a:cxnLst/>
              <a:rect l="l" t="t" r="r" b="b"/>
              <a:pathLst>
                <a:path w="40200" h="40181" extrusionOk="0">
                  <a:moveTo>
                    <a:pt x="112" y="0"/>
                  </a:moveTo>
                  <a:cubicBezTo>
                    <a:pt x="56" y="75"/>
                    <a:pt x="37" y="149"/>
                    <a:pt x="0" y="205"/>
                  </a:cubicBezTo>
                  <a:lnTo>
                    <a:pt x="39957" y="40181"/>
                  </a:lnTo>
                  <a:cubicBezTo>
                    <a:pt x="40032" y="40162"/>
                    <a:pt x="40125" y="40125"/>
                    <a:pt x="40199" y="40088"/>
                  </a:cubicBezTo>
                  <a:lnTo>
                    <a:pt x="112"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2"/>
            <p:cNvSpPr/>
            <p:nvPr/>
          </p:nvSpPr>
          <p:spPr>
            <a:xfrm>
              <a:off x="699021" y="654854"/>
              <a:ext cx="1279021" cy="1280258"/>
            </a:xfrm>
            <a:custGeom>
              <a:avLst/>
              <a:gdLst/>
              <a:ahLst/>
              <a:cxnLst/>
              <a:rect l="l" t="t" r="r" b="b"/>
              <a:pathLst>
                <a:path w="39288" h="39326" extrusionOk="0">
                  <a:moveTo>
                    <a:pt x="93" y="1"/>
                  </a:moveTo>
                  <a:cubicBezTo>
                    <a:pt x="75" y="75"/>
                    <a:pt x="19" y="168"/>
                    <a:pt x="0" y="243"/>
                  </a:cubicBezTo>
                  <a:lnTo>
                    <a:pt x="39083" y="39325"/>
                  </a:lnTo>
                  <a:cubicBezTo>
                    <a:pt x="39157" y="39307"/>
                    <a:pt x="39213" y="39251"/>
                    <a:pt x="39288" y="39232"/>
                  </a:cubicBezTo>
                  <a:lnTo>
                    <a:pt x="93"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30;p2"/>
            <p:cNvSpPr/>
            <p:nvPr/>
          </p:nvSpPr>
          <p:spPr>
            <a:xfrm>
              <a:off x="677209" y="710588"/>
              <a:ext cx="1245717" cy="1245099"/>
            </a:xfrm>
            <a:custGeom>
              <a:avLst/>
              <a:gdLst/>
              <a:ahLst/>
              <a:cxnLst/>
              <a:rect l="l" t="t" r="r" b="b"/>
              <a:pathLst>
                <a:path w="38265" h="38246" extrusionOk="0">
                  <a:moveTo>
                    <a:pt x="93" y="1"/>
                  </a:moveTo>
                  <a:cubicBezTo>
                    <a:pt x="56" y="57"/>
                    <a:pt x="37" y="150"/>
                    <a:pt x="0" y="224"/>
                  </a:cubicBezTo>
                  <a:lnTo>
                    <a:pt x="38003" y="38246"/>
                  </a:lnTo>
                  <a:cubicBezTo>
                    <a:pt x="38097" y="38246"/>
                    <a:pt x="38190" y="38190"/>
                    <a:pt x="38264" y="38172"/>
                  </a:cubicBezTo>
                  <a:lnTo>
                    <a:pt x="93"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31;p2"/>
            <p:cNvSpPr/>
            <p:nvPr/>
          </p:nvSpPr>
          <p:spPr>
            <a:xfrm>
              <a:off x="659630" y="768764"/>
              <a:ext cx="1205707" cy="1205707"/>
            </a:xfrm>
            <a:custGeom>
              <a:avLst/>
              <a:gdLst/>
              <a:ahLst/>
              <a:cxnLst/>
              <a:rect l="l" t="t" r="r" b="b"/>
              <a:pathLst>
                <a:path w="37036" h="37036" extrusionOk="0">
                  <a:moveTo>
                    <a:pt x="75" y="0"/>
                  </a:moveTo>
                  <a:cubicBezTo>
                    <a:pt x="38" y="94"/>
                    <a:pt x="19" y="168"/>
                    <a:pt x="1" y="261"/>
                  </a:cubicBezTo>
                  <a:lnTo>
                    <a:pt x="36775" y="37036"/>
                  </a:lnTo>
                  <a:cubicBezTo>
                    <a:pt x="36850" y="37017"/>
                    <a:pt x="36943" y="36980"/>
                    <a:pt x="37036" y="36961"/>
                  </a:cubicBezTo>
                  <a:lnTo>
                    <a:pt x="75"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32;p2"/>
            <p:cNvSpPr/>
            <p:nvPr/>
          </p:nvSpPr>
          <p:spPr>
            <a:xfrm>
              <a:off x="644492" y="829967"/>
              <a:ext cx="1158470" cy="1159056"/>
            </a:xfrm>
            <a:custGeom>
              <a:avLst/>
              <a:gdLst/>
              <a:ahLst/>
              <a:cxnLst/>
              <a:rect l="l" t="t" r="r" b="b"/>
              <a:pathLst>
                <a:path w="35585" h="35603" extrusionOk="0">
                  <a:moveTo>
                    <a:pt x="75" y="0"/>
                  </a:moveTo>
                  <a:lnTo>
                    <a:pt x="0" y="279"/>
                  </a:lnTo>
                  <a:lnTo>
                    <a:pt x="35342" y="35603"/>
                  </a:lnTo>
                  <a:cubicBezTo>
                    <a:pt x="35417" y="35603"/>
                    <a:pt x="35528" y="35565"/>
                    <a:pt x="35584" y="35547"/>
                  </a:cubicBezTo>
                  <a:lnTo>
                    <a:pt x="75"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33;p2"/>
            <p:cNvSpPr/>
            <p:nvPr/>
          </p:nvSpPr>
          <p:spPr>
            <a:xfrm>
              <a:off x="632967" y="895402"/>
              <a:ext cx="1105763" cy="1103907"/>
            </a:xfrm>
            <a:custGeom>
              <a:avLst/>
              <a:gdLst/>
              <a:ahLst/>
              <a:cxnLst/>
              <a:rect l="l" t="t" r="r" b="b"/>
              <a:pathLst>
                <a:path w="33966" h="33909" extrusionOk="0">
                  <a:moveTo>
                    <a:pt x="56" y="0"/>
                  </a:moveTo>
                  <a:cubicBezTo>
                    <a:pt x="19" y="93"/>
                    <a:pt x="19" y="186"/>
                    <a:pt x="1" y="279"/>
                  </a:cubicBezTo>
                  <a:lnTo>
                    <a:pt x="33649" y="33909"/>
                  </a:lnTo>
                  <a:cubicBezTo>
                    <a:pt x="33761" y="33909"/>
                    <a:pt x="33854" y="33909"/>
                    <a:pt x="33965" y="33890"/>
                  </a:cubicBezTo>
                  <a:lnTo>
                    <a:pt x="56"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34;p2"/>
            <p:cNvSpPr/>
            <p:nvPr/>
          </p:nvSpPr>
          <p:spPr>
            <a:xfrm>
              <a:off x="626293" y="963866"/>
              <a:ext cx="1042769" cy="1042672"/>
            </a:xfrm>
            <a:custGeom>
              <a:avLst/>
              <a:gdLst/>
              <a:ahLst/>
              <a:cxnLst/>
              <a:rect l="l" t="t" r="r" b="b"/>
              <a:pathLst>
                <a:path w="32031" h="32028" extrusionOk="0">
                  <a:moveTo>
                    <a:pt x="20" y="0"/>
                  </a:moveTo>
                  <a:cubicBezTo>
                    <a:pt x="20" y="93"/>
                    <a:pt x="1" y="223"/>
                    <a:pt x="1" y="317"/>
                  </a:cubicBezTo>
                  <a:lnTo>
                    <a:pt x="31714" y="32011"/>
                  </a:lnTo>
                  <a:cubicBezTo>
                    <a:pt x="31751" y="32023"/>
                    <a:pt x="31788" y="32027"/>
                    <a:pt x="31825" y="32027"/>
                  </a:cubicBezTo>
                  <a:cubicBezTo>
                    <a:pt x="31898" y="32027"/>
                    <a:pt x="31968" y="32011"/>
                    <a:pt x="32030" y="32011"/>
                  </a:cubicBezTo>
                  <a:lnTo>
                    <a:pt x="20"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35;p2"/>
            <p:cNvSpPr/>
            <p:nvPr/>
          </p:nvSpPr>
          <p:spPr>
            <a:xfrm>
              <a:off x="624503" y="1038384"/>
              <a:ext cx="970627" cy="970041"/>
            </a:xfrm>
            <a:custGeom>
              <a:avLst/>
              <a:gdLst/>
              <a:ahLst/>
              <a:cxnLst/>
              <a:rect l="l" t="t" r="r" b="b"/>
              <a:pathLst>
                <a:path w="29815" h="29797" extrusionOk="0">
                  <a:moveTo>
                    <a:pt x="0" y="0"/>
                  </a:moveTo>
                  <a:lnTo>
                    <a:pt x="0" y="317"/>
                  </a:lnTo>
                  <a:lnTo>
                    <a:pt x="29480" y="29796"/>
                  </a:lnTo>
                  <a:lnTo>
                    <a:pt x="29815" y="29796"/>
                  </a:lnTo>
                  <a:lnTo>
                    <a:pt x="0"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36;p2"/>
            <p:cNvSpPr/>
            <p:nvPr/>
          </p:nvSpPr>
          <p:spPr>
            <a:xfrm>
              <a:off x="628116" y="1118339"/>
              <a:ext cx="886440" cy="886440"/>
            </a:xfrm>
            <a:custGeom>
              <a:avLst/>
              <a:gdLst/>
              <a:ahLst/>
              <a:cxnLst/>
              <a:rect l="l" t="t" r="r" b="b"/>
              <a:pathLst>
                <a:path w="27229" h="27229" extrusionOk="0">
                  <a:moveTo>
                    <a:pt x="1" y="1"/>
                  </a:moveTo>
                  <a:lnTo>
                    <a:pt x="1" y="1"/>
                  </a:lnTo>
                  <a:cubicBezTo>
                    <a:pt x="19" y="150"/>
                    <a:pt x="38" y="261"/>
                    <a:pt x="38" y="373"/>
                  </a:cubicBezTo>
                  <a:lnTo>
                    <a:pt x="26856" y="27210"/>
                  </a:lnTo>
                  <a:cubicBezTo>
                    <a:pt x="26968" y="27228"/>
                    <a:pt x="27079" y="27228"/>
                    <a:pt x="27228" y="27228"/>
                  </a:cubicBezTo>
                  <a:lnTo>
                    <a:pt x="1"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2"/>
            <p:cNvSpPr/>
            <p:nvPr/>
          </p:nvSpPr>
          <p:spPr>
            <a:xfrm>
              <a:off x="639641" y="1207410"/>
              <a:ext cx="786464" cy="785845"/>
            </a:xfrm>
            <a:custGeom>
              <a:avLst/>
              <a:gdLst/>
              <a:ahLst/>
              <a:cxnLst/>
              <a:rect l="l" t="t" r="r" b="b"/>
              <a:pathLst>
                <a:path w="24158" h="24139" extrusionOk="0">
                  <a:moveTo>
                    <a:pt x="0" y="1"/>
                  </a:moveTo>
                  <a:lnTo>
                    <a:pt x="0" y="1"/>
                  </a:lnTo>
                  <a:cubicBezTo>
                    <a:pt x="38" y="131"/>
                    <a:pt x="56" y="280"/>
                    <a:pt x="75" y="392"/>
                  </a:cubicBezTo>
                  <a:lnTo>
                    <a:pt x="23766" y="24064"/>
                  </a:lnTo>
                  <a:cubicBezTo>
                    <a:pt x="23897" y="24102"/>
                    <a:pt x="24046" y="24120"/>
                    <a:pt x="24157" y="24139"/>
                  </a:cubicBezTo>
                  <a:lnTo>
                    <a:pt x="0"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2"/>
            <p:cNvSpPr/>
            <p:nvPr/>
          </p:nvSpPr>
          <p:spPr>
            <a:xfrm>
              <a:off x="663276" y="1306767"/>
              <a:ext cx="662852" cy="662885"/>
            </a:xfrm>
            <a:custGeom>
              <a:avLst/>
              <a:gdLst/>
              <a:ahLst/>
              <a:cxnLst/>
              <a:rect l="l" t="t" r="r" b="b"/>
              <a:pathLst>
                <a:path w="20361" h="20362" extrusionOk="0">
                  <a:moveTo>
                    <a:pt x="0" y="1"/>
                  </a:moveTo>
                  <a:lnTo>
                    <a:pt x="0" y="1"/>
                  </a:lnTo>
                  <a:cubicBezTo>
                    <a:pt x="56" y="168"/>
                    <a:pt x="93" y="336"/>
                    <a:pt x="130" y="466"/>
                  </a:cubicBezTo>
                  <a:lnTo>
                    <a:pt x="19895" y="20231"/>
                  </a:lnTo>
                  <a:cubicBezTo>
                    <a:pt x="20063" y="20268"/>
                    <a:pt x="20193" y="20324"/>
                    <a:pt x="20360" y="20361"/>
                  </a:cubicBezTo>
                  <a:lnTo>
                    <a:pt x="0"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2"/>
            <p:cNvSpPr/>
            <p:nvPr/>
          </p:nvSpPr>
          <p:spPr>
            <a:xfrm>
              <a:off x="706899" y="1427970"/>
              <a:ext cx="498645" cy="498645"/>
            </a:xfrm>
            <a:custGeom>
              <a:avLst/>
              <a:gdLst/>
              <a:ahLst/>
              <a:cxnLst/>
              <a:rect l="l" t="t" r="r" b="b"/>
              <a:pathLst>
                <a:path w="15317" h="15317" extrusionOk="0">
                  <a:moveTo>
                    <a:pt x="0" y="0"/>
                  </a:moveTo>
                  <a:lnTo>
                    <a:pt x="0" y="0"/>
                  </a:lnTo>
                  <a:cubicBezTo>
                    <a:pt x="112" y="205"/>
                    <a:pt x="186" y="409"/>
                    <a:pt x="298" y="614"/>
                  </a:cubicBezTo>
                  <a:lnTo>
                    <a:pt x="14721" y="15038"/>
                  </a:lnTo>
                  <a:cubicBezTo>
                    <a:pt x="14926" y="15131"/>
                    <a:pt x="15112" y="15224"/>
                    <a:pt x="15317" y="15317"/>
                  </a:cubicBezTo>
                  <a:lnTo>
                    <a:pt x="0"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40;p2"/>
            <p:cNvSpPr/>
            <p:nvPr/>
          </p:nvSpPr>
          <p:spPr>
            <a:xfrm>
              <a:off x="811694" y="1609106"/>
              <a:ext cx="211510" cy="211477"/>
            </a:xfrm>
            <a:custGeom>
              <a:avLst/>
              <a:gdLst/>
              <a:ahLst/>
              <a:cxnLst/>
              <a:rect l="l" t="t" r="r" b="b"/>
              <a:pathLst>
                <a:path w="6497" h="6496" extrusionOk="0">
                  <a:moveTo>
                    <a:pt x="1" y="1"/>
                  </a:moveTo>
                  <a:cubicBezTo>
                    <a:pt x="392" y="540"/>
                    <a:pt x="801" y="1061"/>
                    <a:pt x="1211" y="1545"/>
                  </a:cubicBezTo>
                  <a:lnTo>
                    <a:pt x="4989" y="5305"/>
                  </a:lnTo>
                  <a:cubicBezTo>
                    <a:pt x="5472" y="5733"/>
                    <a:pt x="5975" y="6124"/>
                    <a:pt x="6496" y="6496"/>
                  </a:cubicBezTo>
                  <a:lnTo>
                    <a:pt x="1"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1" name="Google Shape;141;p2"/>
          <p:cNvSpPr txBox="1">
            <a:spLocks noGrp="1"/>
          </p:cNvSpPr>
          <p:nvPr>
            <p:ph type="subTitle" idx="1"/>
          </p:nvPr>
        </p:nvSpPr>
        <p:spPr>
          <a:xfrm>
            <a:off x="3054000" y="2962350"/>
            <a:ext cx="3036000" cy="1080900"/>
          </a:xfrm>
          <a:prstGeom prst="rect">
            <a:avLst/>
          </a:prstGeom>
        </p:spPr>
        <p:txBody>
          <a:bodyPr spcFirstLastPara="1" wrap="square" lIns="91425" tIns="91425" rIns="91425" bIns="91425" anchor="b" anchorCtr="0">
            <a:noAutofit/>
          </a:bodyPr>
          <a:lstStyle>
            <a:lvl1pPr lvl="0" algn="ctr">
              <a:lnSpc>
                <a:spcPct val="100000"/>
              </a:lnSpc>
              <a:spcBef>
                <a:spcPts val="0"/>
              </a:spcBef>
              <a:spcAft>
                <a:spcPts val="0"/>
              </a:spcAft>
              <a:buSzPts val="2800"/>
              <a:buNone/>
              <a:defRPr sz="2000">
                <a:latin typeface="Catamaran"/>
                <a:ea typeface="Catamaran"/>
                <a:cs typeface="Catamaran"/>
                <a:sym typeface="Catamaran"/>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42" name="Google Shape;142;p2"/>
          <p:cNvSpPr/>
          <p:nvPr/>
        </p:nvSpPr>
        <p:spPr>
          <a:xfrm>
            <a:off x="416979" y="558802"/>
            <a:ext cx="1324034" cy="2462672"/>
          </a:xfrm>
          <a:custGeom>
            <a:avLst/>
            <a:gdLst/>
            <a:ahLst/>
            <a:cxnLst/>
            <a:rect l="l" t="t" r="r" b="b"/>
            <a:pathLst>
              <a:path w="27870" h="28140" extrusionOk="0">
                <a:moveTo>
                  <a:pt x="23538" y="1"/>
                </a:moveTo>
                <a:cubicBezTo>
                  <a:pt x="22678" y="1"/>
                  <a:pt x="21810" y="97"/>
                  <a:pt x="20959" y="242"/>
                </a:cubicBezTo>
                <a:cubicBezTo>
                  <a:pt x="19576" y="467"/>
                  <a:pt x="18162" y="917"/>
                  <a:pt x="17005" y="1752"/>
                </a:cubicBezTo>
                <a:cubicBezTo>
                  <a:pt x="15623" y="2813"/>
                  <a:pt x="14755" y="4324"/>
                  <a:pt x="13662" y="5642"/>
                </a:cubicBezTo>
                <a:cubicBezTo>
                  <a:pt x="12670" y="6838"/>
                  <a:pt x="11256" y="7927"/>
                  <a:pt x="9754" y="7927"/>
                </a:cubicBezTo>
                <a:cubicBezTo>
                  <a:pt x="9600" y="7927"/>
                  <a:pt x="9445" y="7916"/>
                  <a:pt x="9290" y="7892"/>
                </a:cubicBezTo>
                <a:cubicBezTo>
                  <a:pt x="8679" y="7828"/>
                  <a:pt x="8069" y="7538"/>
                  <a:pt x="7458" y="7506"/>
                </a:cubicBezTo>
                <a:cubicBezTo>
                  <a:pt x="7372" y="7498"/>
                  <a:pt x="7286" y="7494"/>
                  <a:pt x="7201" y="7494"/>
                </a:cubicBezTo>
                <a:cubicBezTo>
                  <a:pt x="6301" y="7494"/>
                  <a:pt x="5460" y="7942"/>
                  <a:pt x="4726" y="8471"/>
                </a:cubicBezTo>
                <a:cubicBezTo>
                  <a:pt x="2958" y="9724"/>
                  <a:pt x="1608" y="11524"/>
                  <a:pt x="740" y="13517"/>
                </a:cubicBezTo>
                <a:cubicBezTo>
                  <a:pt x="322" y="14578"/>
                  <a:pt x="0" y="15639"/>
                  <a:pt x="65" y="16796"/>
                </a:cubicBezTo>
                <a:cubicBezTo>
                  <a:pt x="225" y="19368"/>
                  <a:pt x="2315" y="21328"/>
                  <a:pt x="4308" y="22968"/>
                </a:cubicBezTo>
                <a:cubicBezTo>
                  <a:pt x="3665" y="23386"/>
                  <a:pt x="2926" y="23707"/>
                  <a:pt x="2283" y="24093"/>
                </a:cubicBezTo>
                <a:cubicBezTo>
                  <a:pt x="1125" y="24832"/>
                  <a:pt x="193" y="26472"/>
                  <a:pt x="1447" y="27597"/>
                </a:cubicBezTo>
                <a:cubicBezTo>
                  <a:pt x="1906" y="28008"/>
                  <a:pt x="2615" y="28139"/>
                  <a:pt x="3346" y="28139"/>
                </a:cubicBezTo>
                <a:cubicBezTo>
                  <a:pt x="4100" y="28139"/>
                  <a:pt x="4878" y="28000"/>
                  <a:pt x="5433" y="27886"/>
                </a:cubicBezTo>
                <a:cubicBezTo>
                  <a:pt x="5819" y="27789"/>
                  <a:pt x="6236" y="27661"/>
                  <a:pt x="6429" y="27307"/>
                </a:cubicBezTo>
                <a:cubicBezTo>
                  <a:pt x="6494" y="27114"/>
                  <a:pt x="6494" y="26954"/>
                  <a:pt x="6590" y="26761"/>
                </a:cubicBezTo>
                <a:cubicBezTo>
                  <a:pt x="6783" y="26182"/>
                  <a:pt x="7426" y="25797"/>
                  <a:pt x="8037" y="25668"/>
                </a:cubicBezTo>
                <a:cubicBezTo>
                  <a:pt x="8647" y="25539"/>
                  <a:pt x="9290" y="25572"/>
                  <a:pt x="9933" y="25539"/>
                </a:cubicBezTo>
                <a:cubicBezTo>
                  <a:pt x="11572" y="25411"/>
                  <a:pt x="13148" y="24639"/>
                  <a:pt x="14208" y="23418"/>
                </a:cubicBezTo>
                <a:cubicBezTo>
                  <a:pt x="15012" y="22518"/>
                  <a:pt x="15558" y="21296"/>
                  <a:pt x="15173" y="20171"/>
                </a:cubicBezTo>
                <a:cubicBezTo>
                  <a:pt x="14948" y="19400"/>
                  <a:pt x="14337" y="18757"/>
                  <a:pt x="14337" y="17953"/>
                </a:cubicBezTo>
                <a:cubicBezTo>
                  <a:pt x="14337" y="17118"/>
                  <a:pt x="15012" y="16378"/>
                  <a:pt x="15783" y="16057"/>
                </a:cubicBezTo>
                <a:cubicBezTo>
                  <a:pt x="16555" y="15735"/>
                  <a:pt x="17391" y="15735"/>
                  <a:pt x="18226" y="15671"/>
                </a:cubicBezTo>
                <a:cubicBezTo>
                  <a:pt x="19834" y="15542"/>
                  <a:pt x="21441" y="15221"/>
                  <a:pt x="23016" y="14739"/>
                </a:cubicBezTo>
                <a:cubicBezTo>
                  <a:pt x="23466" y="14578"/>
                  <a:pt x="23948" y="14385"/>
                  <a:pt x="24302" y="14064"/>
                </a:cubicBezTo>
                <a:cubicBezTo>
                  <a:pt x="24655" y="13742"/>
                  <a:pt x="24880" y="13164"/>
                  <a:pt x="24655" y="12714"/>
                </a:cubicBezTo>
                <a:cubicBezTo>
                  <a:pt x="24495" y="12328"/>
                  <a:pt x="24077" y="12135"/>
                  <a:pt x="23659" y="11910"/>
                </a:cubicBezTo>
                <a:cubicBezTo>
                  <a:pt x="22887" y="11557"/>
                  <a:pt x="22084" y="11203"/>
                  <a:pt x="21344" y="10849"/>
                </a:cubicBezTo>
                <a:cubicBezTo>
                  <a:pt x="20926" y="10689"/>
                  <a:pt x="20476" y="10464"/>
                  <a:pt x="20284" y="10078"/>
                </a:cubicBezTo>
                <a:cubicBezTo>
                  <a:pt x="19930" y="9435"/>
                  <a:pt x="20380" y="8631"/>
                  <a:pt x="20894" y="8085"/>
                </a:cubicBezTo>
                <a:cubicBezTo>
                  <a:pt x="22855" y="6124"/>
                  <a:pt x="26070" y="5513"/>
                  <a:pt x="27484" y="3103"/>
                </a:cubicBezTo>
                <a:cubicBezTo>
                  <a:pt x="27709" y="2717"/>
                  <a:pt x="27870" y="2267"/>
                  <a:pt x="27805" y="1849"/>
                </a:cubicBezTo>
                <a:cubicBezTo>
                  <a:pt x="27677" y="1077"/>
                  <a:pt x="26841" y="595"/>
                  <a:pt x="26070" y="338"/>
                </a:cubicBezTo>
                <a:cubicBezTo>
                  <a:pt x="25250" y="97"/>
                  <a:pt x="24398" y="1"/>
                  <a:pt x="2353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2"/>
          <p:cNvSpPr txBox="1">
            <a:spLocks noGrp="1"/>
          </p:cNvSpPr>
          <p:nvPr>
            <p:ph type="ctrTitle"/>
          </p:nvPr>
        </p:nvSpPr>
        <p:spPr>
          <a:xfrm>
            <a:off x="1122900" y="1100250"/>
            <a:ext cx="6898200" cy="18273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39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bg>
      <p:bgPr>
        <a:solidFill>
          <a:schemeClr val="lt1"/>
        </a:solidFill>
        <a:effectLst/>
      </p:bgPr>
    </p:bg>
    <p:spTree>
      <p:nvGrpSpPr>
        <p:cNvPr id="1" name="Shape 273"/>
        <p:cNvGrpSpPr/>
        <p:nvPr/>
      </p:nvGrpSpPr>
      <p:grpSpPr>
        <a:xfrm>
          <a:off x="0" y="0"/>
          <a:ext cx="0" cy="0"/>
          <a:chOff x="0" y="0"/>
          <a:chExt cx="0" cy="0"/>
        </a:xfrm>
      </p:grpSpPr>
      <p:sp>
        <p:nvSpPr>
          <p:cNvPr id="274" name="Google Shape;274;p11"/>
          <p:cNvSpPr txBox="1">
            <a:spLocks noGrp="1"/>
          </p:cNvSpPr>
          <p:nvPr>
            <p:ph type="subTitle" idx="1"/>
          </p:nvPr>
        </p:nvSpPr>
        <p:spPr>
          <a:xfrm>
            <a:off x="2534850" y="3408762"/>
            <a:ext cx="4074300" cy="397200"/>
          </a:xfrm>
          <a:prstGeom prst="rect">
            <a:avLst/>
          </a:prstGeom>
        </p:spPr>
        <p:txBody>
          <a:bodyPr spcFirstLastPara="1" wrap="square" lIns="91425" tIns="91425" rIns="91425" bIns="91425" anchor="t" anchorCtr="0">
            <a:noAutofit/>
          </a:bodyPr>
          <a:lstStyle>
            <a:lvl1pPr lvl="0" algn="ctr">
              <a:spcBef>
                <a:spcPts val="0"/>
              </a:spcBef>
              <a:spcAft>
                <a:spcPts val="0"/>
              </a:spcAft>
              <a:buSzPts val="1600"/>
              <a:buNone/>
              <a:defRPr sz="1600"/>
            </a:lvl1pPr>
            <a:lvl2pPr lvl="1">
              <a:spcBef>
                <a:spcPts val="1600"/>
              </a:spcBef>
              <a:spcAft>
                <a:spcPts val="0"/>
              </a:spcAft>
              <a:buSzPts val="1400"/>
              <a:buNone/>
              <a:defRPr/>
            </a:lvl2pPr>
            <a:lvl3pPr lvl="2">
              <a:spcBef>
                <a:spcPts val="1600"/>
              </a:spcBef>
              <a:spcAft>
                <a:spcPts val="0"/>
              </a:spcAft>
              <a:buSzPts val="1400"/>
              <a:buNone/>
              <a:defRPr/>
            </a:lvl3pPr>
            <a:lvl4pPr lvl="3">
              <a:spcBef>
                <a:spcPts val="1600"/>
              </a:spcBef>
              <a:spcAft>
                <a:spcPts val="0"/>
              </a:spcAft>
              <a:buSzPts val="1400"/>
              <a:buNone/>
              <a:defRPr/>
            </a:lvl4pPr>
            <a:lvl5pPr lvl="4">
              <a:spcBef>
                <a:spcPts val="1600"/>
              </a:spcBef>
              <a:spcAft>
                <a:spcPts val="0"/>
              </a:spcAft>
              <a:buSzPts val="1400"/>
              <a:buNone/>
              <a:defRPr/>
            </a:lvl5pPr>
            <a:lvl6pPr lvl="5">
              <a:spcBef>
                <a:spcPts val="1600"/>
              </a:spcBef>
              <a:spcAft>
                <a:spcPts val="0"/>
              </a:spcAft>
              <a:buSzPts val="1400"/>
              <a:buNone/>
              <a:defRPr/>
            </a:lvl6pPr>
            <a:lvl7pPr lvl="6">
              <a:spcBef>
                <a:spcPts val="1600"/>
              </a:spcBef>
              <a:spcAft>
                <a:spcPts val="0"/>
              </a:spcAft>
              <a:buSzPts val="1400"/>
              <a:buNone/>
              <a:defRPr/>
            </a:lvl7pPr>
            <a:lvl8pPr lvl="7">
              <a:spcBef>
                <a:spcPts val="1600"/>
              </a:spcBef>
              <a:spcAft>
                <a:spcPts val="0"/>
              </a:spcAft>
              <a:buSzPts val="1400"/>
              <a:buNone/>
              <a:defRPr/>
            </a:lvl8pPr>
            <a:lvl9pPr lvl="8">
              <a:spcBef>
                <a:spcPts val="1600"/>
              </a:spcBef>
              <a:spcAft>
                <a:spcPts val="1600"/>
              </a:spcAft>
              <a:buSzPts val="1400"/>
              <a:buNone/>
              <a:defRPr/>
            </a:lvl9pPr>
          </a:lstStyle>
          <a:p>
            <a:endParaRPr/>
          </a:p>
        </p:txBody>
      </p:sp>
      <p:sp>
        <p:nvSpPr>
          <p:cNvPr id="275" name="Google Shape;275;p11"/>
          <p:cNvSpPr txBox="1">
            <a:spLocks noGrp="1"/>
          </p:cNvSpPr>
          <p:nvPr>
            <p:ph type="title" hasCustomPrompt="1"/>
          </p:nvPr>
        </p:nvSpPr>
        <p:spPr>
          <a:xfrm>
            <a:off x="814500" y="1850462"/>
            <a:ext cx="7515000" cy="1453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2000"/>
              <a:buNone/>
              <a:defRPr sz="8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276" name="Google Shape;276;p11"/>
          <p:cNvSpPr/>
          <p:nvPr/>
        </p:nvSpPr>
        <p:spPr>
          <a:xfrm rot="10800000" flipH="1">
            <a:off x="-2064134" y="-531375"/>
            <a:ext cx="13272268" cy="2257201"/>
          </a:xfrm>
          <a:custGeom>
            <a:avLst/>
            <a:gdLst/>
            <a:ahLst/>
            <a:cxnLst/>
            <a:rect l="l" t="t" r="r" b="b"/>
            <a:pathLst>
              <a:path w="203789" h="69335" extrusionOk="0">
                <a:moveTo>
                  <a:pt x="172317" y="1"/>
                </a:moveTo>
                <a:cubicBezTo>
                  <a:pt x="159938" y="1"/>
                  <a:pt x="151290" y="8761"/>
                  <a:pt x="153912" y="26325"/>
                </a:cubicBezTo>
                <a:cubicBezTo>
                  <a:pt x="155535" y="37128"/>
                  <a:pt x="149594" y="41109"/>
                  <a:pt x="141160" y="41109"/>
                </a:cubicBezTo>
                <a:cubicBezTo>
                  <a:pt x="133061" y="41109"/>
                  <a:pt x="122662" y="37438"/>
                  <a:pt x="114457" y="32615"/>
                </a:cubicBezTo>
                <a:cubicBezTo>
                  <a:pt x="108557" y="29147"/>
                  <a:pt x="102960" y="27661"/>
                  <a:pt x="97863" y="27661"/>
                </a:cubicBezTo>
                <a:cubicBezTo>
                  <a:pt x="88491" y="27661"/>
                  <a:pt x="80813" y="32688"/>
                  <a:pt x="76063" y="39668"/>
                </a:cubicBezTo>
                <a:cubicBezTo>
                  <a:pt x="72714" y="44612"/>
                  <a:pt x="66870" y="47709"/>
                  <a:pt x="60247" y="47709"/>
                </a:cubicBezTo>
                <a:cubicBezTo>
                  <a:pt x="52407" y="47709"/>
                  <a:pt x="43474" y="43369"/>
                  <a:pt x="36292" y="32615"/>
                </a:cubicBezTo>
                <a:cubicBezTo>
                  <a:pt x="30414" y="23820"/>
                  <a:pt x="22624" y="21370"/>
                  <a:pt x="15768" y="21370"/>
                </a:cubicBezTo>
                <a:cubicBezTo>
                  <a:pt x="7145" y="21370"/>
                  <a:pt x="1" y="25245"/>
                  <a:pt x="1" y="25245"/>
                </a:cubicBezTo>
                <a:lnTo>
                  <a:pt x="1" y="69334"/>
                </a:lnTo>
                <a:lnTo>
                  <a:pt x="203789" y="69334"/>
                </a:lnTo>
                <a:lnTo>
                  <a:pt x="203789" y="14209"/>
                </a:lnTo>
                <a:cubicBezTo>
                  <a:pt x="203789" y="14209"/>
                  <a:pt x="196810" y="5480"/>
                  <a:pt x="180414" y="1126"/>
                </a:cubicBezTo>
                <a:cubicBezTo>
                  <a:pt x="177599" y="376"/>
                  <a:pt x="174878" y="1"/>
                  <a:pt x="17231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11"/>
          <p:cNvSpPr/>
          <p:nvPr/>
        </p:nvSpPr>
        <p:spPr>
          <a:xfrm rot="10800000" flipH="1">
            <a:off x="-1391476" y="3190396"/>
            <a:ext cx="5119595" cy="2126655"/>
          </a:xfrm>
          <a:custGeom>
            <a:avLst/>
            <a:gdLst/>
            <a:ahLst/>
            <a:cxnLst/>
            <a:rect l="l" t="t" r="r" b="b"/>
            <a:pathLst>
              <a:path w="109358" h="65325" extrusionOk="0">
                <a:moveTo>
                  <a:pt x="0" y="50845"/>
                </a:moveTo>
                <a:cubicBezTo>
                  <a:pt x="0" y="50845"/>
                  <a:pt x="12451" y="65325"/>
                  <a:pt x="29331" y="56615"/>
                </a:cubicBezTo>
                <a:cubicBezTo>
                  <a:pt x="41893" y="50157"/>
                  <a:pt x="34579" y="33761"/>
                  <a:pt x="41204" y="20845"/>
                </a:cubicBezTo>
                <a:cubicBezTo>
                  <a:pt x="47830" y="7929"/>
                  <a:pt x="63426" y="10795"/>
                  <a:pt x="72601" y="22241"/>
                </a:cubicBezTo>
                <a:cubicBezTo>
                  <a:pt x="83767" y="36180"/>
                  <a:pt x="109357" y="29480"/>
                  <a:pt x="108892" y="1"/>
                </a:cubicBezTo>
                <a:lnTo>
                  <a:pt x="0"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11"/>
          <p:cNvSpPr/>
          <p:nvPr/>
        </p:nvSpPr>
        <p:spPr>
          <a:xfrm flipH="1">
            <a:off x="1323959" y="807238"/>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279;p11"/>
          <p:cNvSpPr/>
          <p:nvPr/>
        </p:nvSpPr>
        <p:spPr>
          <a:xfrm flipH="1">
            <a:off x="6210734" y="4633776"/>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80" name="Google Shape;280;p11"/>
          <p:cNvGrpSpPr/>
          <p:nvPr/>
        </p:nvGrpSpPr>
        <p:grpSpPr>
          <a:xfrm rot="10800000">
            <a:off x="8170350" y="2636251"/>
            <a:ext cx="1947310" cy="1947310"/>
            <a:chOff x="624503" y="61115"/>
            <a:chExt cx="1947310" cy="1947310"/>
          </a:xfrm>
        </p:grpSpPr>
        <p:sp>
          <p:nvSpPr>
            <p:cNvPr id="281" name="Google Shape;281;p11"/>
            <p:cNvSpPr/>
            <p:nvPr/>
          </p:nvSpPr>
          <p:spPr>
            <a:xfrm>
              <a:off x="2048296" y="171379"/>
              <a:ext cx="413839" cy="413221"/>
            </a:xfrm>
            <a:custGeom>
              <a:avLst/>
              <a:gdLst/>
              <a:ahLst/>
              <a:cxnLst/>
              <a:rect l="l" t="t" r="r" b="b"/>
              <a:pathLst>
                <a:path w="12712" h="12693" extrusionOk="0">
                  <a:moveTo>
                    <a:pt x="0" y="0"/>
                  </a:moveTo>
                  <a:lnTo>
                    <a:pt x="12712" y="12693"/>
                  </a:lnTo>
                  <a:cubicBezTo>
                    <a:pt x="12600" y="12469"/>
                    <a:pt x="12451" y="12228"/>
                    <a:pt x="12339" y="12004"/>
                  </a:cubicBezTo>
                  <a:lnTo>
                    <a:pt x="726" y="391"/>
                  </a:lnTo>
                  <a:cubicBezTo>
                    <a:pt x="503" y="242"/>
                    <a:pt x="261" y="131"/>
                    <a:pt x="0" y="0"/>
                  </a:cubicBez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282;p11"/>
            <p:cNvSpPr/>
            <p:nvPr/>
          </p:nvSpPr>
          <p:spPr>
            <a:xfrm>
              <a:off x="1913778" y="112617"/>
              <a:ext cx="605914" cy="605881"/>
            </a:xfrm>
            <a:custGeom>
              <a:avLst/>
              <a:gdLst/>
              <a:ahLst/>
              <a:cxnLst/>
              <a:rect l="l" t="t" r="r" b="b"/>
              <a:pathLst>
                <a:path w="18612" h="18611" extrusionOk="0">
                  <a:moveTo>
                    <a:pt x="1" y="0"/>
                  </a:moveTo>
                  <a:lnTo>
                    <a:pt x="18612" y="18611"/>
                  </a:lnTo>
                  <a:cubicBezTo>
                    <a:pt x="18556" y="18481"/>
                    <a:pt x="18500" y="18313"/>
                    <a:pt x="18444" y="18127"/>
                  </a:cubicBezTo>
                  <a:lnTo>
                    <a:pt x="503" y="186"/>
                  </a:lnTo>
                  <a:cubicBezTo>
                    <a:pt x="354" y="130"/>
                    <a:pt x="150" y="74"/>
                    <a:pt x="1" y="0"/>
                  </a:cubicBez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83;p11"/>
            <p:cNvSpPr/>
            <p:nvPr/>
          </p:nvSpPr>
          <p:spPr>
            <a:xfrm>
              <a:off x="1807747" y="84132"/>
              <a:ext cx="742254" cy="742221"/>
            </a:xfrm>
            <a:custGeom>
              <a:avLst/>
              <a:gdLst/>
              <a:ahLst/>
              <a:cxnLst/>
              <a:rect l="l" t="t" r="r" b="b"/>
              <a:pathLst>
                <a:path w="22800" h="22799" extrusionOk="0">
                  <a:moveTo>
                    <a:pt x="1" y="0"/>
                  </a:moveTo>
                  <a:lnTo>
                    <a:pt x="22799" y="22799"/>
                  </a:lnTo>
                  <a:cubicBezTo>
                    <a:pt x="22743" y="22650"/>
                    <a:pt x="22725" y="22519"/>
                    <a:pt x="22706" y="22370"/>
                  </a:cubicBezTo>
                  <a:lnTo>
                    <a:pt x="410" y="93"/>
                  </a:lnTo>
                  <a:cubicBezTo>
                    <a:pt x="280" y="75"/>
                    <a:pt x="131" y="19"/>
                    <a:pt x="1" y="0"/>
                  </a:cubicBez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84;p11"/>
            <p:cNvSpPr/>
            <p:nvPr/>
          </p:nvSpPr>
          <p:spPr>
            <a:xfrm>
              <a:off x="1715063" y="68375"/>
              <a:ext cx="850076" cy="849458"/>
            </a:xfrm>
            <a:custGeom>
              <a:avLst/>
              <a:gdLst/>
              <a:ahLst/>
              <a:cxnLst/>
              <a:rect l="l" t="t" r="r" b="b"/>
              <a:pathLst>
                <a:path w="26112" h="26093" extrusionOk="0">
                  <a:moveTo>
                    <a:pt x="1" y="0"/>
                  </a:moveTo>
                  <a:lnTo>
                    <a:pt x="26111" y="26093"/>
                  </a:lnTo>
                  <a:cubicBezTo>
                    <a:pt x="26111" y="25981"/>
                    <a:pt x="26093" y="25869"/>
                    <a:pt x="26056" y="25739"/>
                  </a:cubicBezTo>
                  <a:lnTo>
                    <a:pt x="373" y="38"/>
                  </a:lnTo>
                  <a:cubicBezTo>
                    <a:pt x="261" y="19"/>
                    <a:pt x="131" y="19"/>
                    <a:pt x="1" y="0"/>
                  </a:cubicBez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85;p11"/>
            <p:cNvSpPr/>
            <p:nvPr/>
          </p:nvSpPr>
          <p:spPr>
            <a:xfrm>
              <a:off x="1632047" y="61115"/>
              <a:ext cx="939147" cy="939114"/>
            </a:xfrm>
            <a:custGeom>
              <a:avLst/>
              <a:gdLst/>
              <a:ahLst/>
              <a:cxnLst/>
              <a:rect l="l" t="t" r="r" b="b"/>
              <a:pathLst>
                <a:path w="28848" h="28847" extrusionOk="0">
                  <a:moveTo>
                    <a:pt x="1" y="0"/>
                  </a:moveTo>
                  <a:lnTo>
                    <a:pt x="28848" y="28847"/>
                  </a:lnTo>
                  <a:lnTo>
                    <a:pt x="28848" y="28549"/>
                  </a:lnTo>
                  <a:lnTo>
                    <a:pt x="354" y="37"/>
                  </a:lnTo>
                  <a:cubicBezTo>
                    <a:pt x="224" y="37"/>
                    <a:pt x="113" y="37"/>
                    <a:pt x="1" y="0"/>
                  </a:cubicBez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86;p11"/>
            <p:cNvSpPr/>
            <p:nvPr/>
          </p:nvSpPr>
          <p:spPr>
            <a:xfrm>
              <a:off x="1555706" y="62320"/>
              <a:ext cx="1016107" cy="1016074"/>
            </a:xfrm>
            <a:custGeom>
              <a:avLst/>
              <a:gdLst/>
              <a:ahLst/>
              <a:cxnLst/>
              <a:rect l="l" t="t" r="r" b="b"/>
              <a:pathLst>
                <a:path w="31212" h="31211" extrusionOk="0">
                  <a:moveTo>
                    <a:pt x="317" y="0"/>
                  </a:moveTo>
                  <a:cubicBezTo>
                    <a:pt x="206" y="0"/>
                    <a:pt x="113" y="0"/>
                    <a:pt x="1" y="19"/>
                  </a:cubicBezTo>
                  <a:lnTo>
                    <a:pt x="31193" y="31211"/>
                  </a:lnTo>
                  <a:cubicBezTo>
                    <a:pt x="31193" y="31099"/>
                    <a:pt x="31211" y="30987"/>
                    <a:pt x="31211" y="30894"/>
                  </a:cubicBezTo>
                  <a:lnTo>
                    <a:pt x="317"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287;p11"/>
            <p:cNvSpPr/>
            <p:nvPr/>
          </p:nvSpPr>
          <p:spPr>
            <a:xfrm>
              <a:off x="1484215" y="66552"/>
              <a:ext cx="1082128" cy="1081510"/>
            </a:xfrm>
            <a:custGeom>
              <a:avLst/>
              <a:gdLst/>
              <a:ahLst/>
              <a:cxnLst/>
              <a:rect l="l" t="t" r="r" b="b"/>
              <a:pathLst>
                <a:path w="33240" h="33221" extrusionOk="0">
                  <a:moveTo>
                    <a:pt x="299" y="1"/>
                  </a:moveTo>
                  <a:cubicBezTo>
                    <a:pt x="206" y="1"/>
                    <a:pt x="112" y="19"/>
                    <a:pt x="1" y="19"/>
                  </a:cubicBezTo>
                  <a:lnTo>
                    <a:pt x="33202" y="33221"/>
                  </a:lnTo>
                  <a:cubicBezTo>
                    <a:pt x="33221" y="33146"/>
                    <a:pt x="33240" y="33053"/>
                    <a:pt x="33240" y="32942"/>
                  </a:cubicBezTo>
                  <a:lnTo>
                    <a:pt x="299"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88;p11"/>
            <p:cNvSpPr/>
            <p:nvPr/>
          </p:nvSpPr>
          <p:spPr>
            <a:xfrm>
              <a:off x="1417575" y="76254"/>
              <a:ext cx="1139685" cy="1139067"/>
            </a:xfrm>
            <a:custGeom>
              <a:avLst/>
              <a:gdLst/>
              <a:ahLst/>
              <a:cxnLst/>
              <a:rect l="l" t="t" r="r" b="b"/>
              <a:pathLst>
                <a:path w="35008" h="34989" extrusionOk="0">
                  <a:moveTo>
                    <a:pt x="280" y="0"/>
                  </a:moveTo>
                  <a:cubicBezTo>
                    <a:pt x="187" y="38"/>
                    <a:pt x="94" y="56"/>
                    <a:pt x="1" y="56"/>
                  </a:cubicBezTo>
                  <a:lnTo>
                    <a:pt x="34952" y="34989"/>
                  </a:lnTo>
                  <a:lnTo>
                    <a:pt x="35008" y="34709"/>
                  </a:lnTo>
                  <a:lnTo>
                    <a:pt x="280"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289;p11"/>
            <p:cNvSpPr/>
            <p:nvPr/>
          </p:nvSpPr>
          <p:spPr>
            <a:xfrm>
              <a:off x="1355786" y="90187"/>
              <a:ext cx="1188160" cy="1188160"/>
            </a:xfrm>
            <a:custGeom>
              <a:avLst/>
              <a:gdLst/>
              <a:ahLst/>
              <a:cxnLst/>
              <a:rect l="l" t="t" r="r" b="b"/>
              <a:pathLst>
                <a:path w="36497" h="36497" extrusionOk="0">
                  <a:moveTo>
                    <a:pt x="242" y="0"/>
                  </a:moveTo>
                  <a:cubicBezTo>
                    <a:pt x="149" y="19"/>
                    <a:pt x="56" y="38"/>
                    <a:pt x="0" y="75"/>
                  </a:cubicBezTo>
                  <a:lnTo>
                    <a:pt x="36422" y="36496"/>
                  </a:lnTo>
                  <a:cubicBezTo>
                    <a:pt x="36440" y="36403"/>
                    <a:pt x="36477" y="36310"/>
                    <a:pt x="36496" y="36236"/>
                  </a:cubicBezTo>
                  <a:lnTo>
                    <a:pt x="242"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90;p11"/>
            <p:cNvSpPr/>
            <p:nvPr/>
          </p:nvSpPr>
          <p:spPr>
            <a:xfrm>
              <a:off x="1295787" y="106530"/>
              <a:ext cx="1231165" cy="1230579"/>
            </a:xfrm>
            <a:custGeom>
              <a:avLst/>
              <a:gdLst/>
              <a:ahLst/>
              <a:cxnLst/>
              <a:rect l="l" t="t" r="r" b="b"/>
              <a:pathLst>
                <a:path w="37818" h="37800" extrusionOk="0">
                  <a:moveTo>
                    <a:pt x="261" y="1"/>
                  </a:moveTo>
                  <a:cubicBezTo>
                    <a:pt x="168" y="38"/>
                    <a:pt x="94" y="57"/>
                    <a:pt x="1" y="75"/>
                  </a:cubicBezTo>
                  <a:lnTo>
                    <a:pt x="37725" y="37799"/>
                  </a:lnTo>
                  <a:cubicBezTo>
                    <a:pt x="37762" y="37744"/>
                    <a:pt x="37781" y="37651"/>
                    <a:pt x="37818" y="37576"/>
                  </a:cubicBezTo>
                  <a:lnTo>
                    <a:pt x="261"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91;p11"/>
            <p:cNvSpPr/>
            <p:nvPr/>
          </p:nvSpPr>
          <p:spPr>
            <a:xfrm>
              <a:off x="1239467" y="126551"/>
              <a:ext cx="1267496" cy="1266910"/>
            </a:xfrm>
            <a:custGeom>
              <a:avLst/>
              <a:gdLst/>
              <a:ahLst/>
              <a:cxnLst/>
              <a:rect l="l" t="t" r="r" b="b"/>
              <a:pathLst>
                <a:path w="38934" h="38916" extrusionOk="0">
                  <a:moveTo>
                    <a:pt x="242" y="0"/>
                  </a:moveTo>
                  <a:cubicBezTo>
                    <a:pt x="168" y="19"/>
                    <a:pt x="75" y="75"/>
                    <a:pt x="0" y="93"/>
                  </a:cubicBezTo>
                  <a:lnTo>
                    <a:pt x="38841" y="38915"/>
                  </a:lnTo>
                  <a:cubicBezTo>
                    <a:pt x="38878" y="38841"/>
                    <a:pt x="38897" y="38785"/>
                    <a:pt x="38934" y="38710"/>
                  </a:cubicBezTo>
                  <a:lnTo>
                    <a:pt x="242"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292;p11"/>
            <p:cNvSpPr/>
            <p:nvPr/>
          </p:nvSpPr>
          <p:spPr>
            <a:xfrm>
              <a:off x="1186142" y="148949"/>
              <a:ext cx="1297805" cy="1299042"/>
            </a:xfrm>
            <a:custGeom>
              <a:avLst/>
              <a:gdLst/>
              <a:ahLst/>
              <a:cxnLst/>
              <a:rect l="l" t="t" r="r" b="b"/>
              <a:pathLst>
                <a:path w="39865" h="39903" extrusionOk="0">
                  <a:moveTo>
                    <a:pt x="224" y="1"/>
                  </a:moveTo>
                  <a:cubicBezTo>
                    <a:pt x="149" y="38"/>
                    <a:pt x="93" y="75"/>
                    <a:pt x="0" y="131"/>
                  </a:cubicBezTo>
                  <a:lnTo>
                    <a:pt x="39772" y="39902"/>
                  </a:lnTo>
                  <a:cubicBezTo>
                    <a:pt x="39790" y="39809"/>
                    <a:pt x="39846" y="39735"/>
                    <a:pt x="39865" y="39679"/>
                  </a:cubicBezTo>
                  <a:lnTo>
                    <a:pt x="224"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293;p11"/>
            <p:cNvSpPr/>
            <p:nvPr/>
          </p:nvSpPr>
          <p:spPr>
            <a:xfrm>
              <a:off x="1135258" y="174993"/>
              <a:ext cx="1323849" cy="1323882"/>
            </a:xfrm>
            <a:custGeom>
              <a:avLst/>
              <a:gdLst/>
              <a:ahLst/>
              <a:cxnLst/>
              <a:rect l="l" t="t" r="r" b="b"/>
              <a:pathLst>
                <a:path w="40665" h="40666" extrusionOk="0">
                  <a:moveTo>
                    <a:pt x="205" y="1"/>
                  </a:moveTo>
                  <a:cubicBezTo>
                    <a:pt x="130" y="38"/>
                    <a:pt x="74" y="75"/>
                    <a:pt x="0" y="113"/>
                  </a:cubicBezTo>
                  <a:lnTo>
                    <a:pt x="40553" y="40665"/>
                  </a:lnTo>
                  <a:cubicBezTo>
                    <a:pt x="40572" y="40591"/>
                    <a:pt x="40609" y="40517"/>
                    <a:pt x="40665" y="40461"/>
                  </a:cubicBezTo>
                  <a:lnTo>
                    <a:pt x="205"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94;p11"/>
            <p:cNvSpPr/>
            <p:nvPr/>
          </p:nvSpPr>
          <p:spPr>
            <a:xfrm>
              <a:off x="1086165" y="202893"/>
              <a:ext cx="1345075" cy="1344456"/>
            </a:xfrm>
            <a:custGeom>
              <a:avLst/>
              <a:gdLst/>
              <a:ahLst/>
              <a:cxnLst/>
              <a:rect l="l" t="t" r="r" b="b"/>
              <a:pathLst>
                <a:path w="41317" h="41298" extrusionOk="0">
                  <a:moveTo>
                    <a:pt x="205" y="0"/>
                  </a:moveTo>
                  <a:cubicBezTo>
                    <a:pt x="131" y="56"/>
                    <a:pt x="56" y="93"/>
                    <a:pt x="1" y="112"/>
                  </a:cubicBezTo>
                  <a:lnTo>
                    <a:pt x="41168" y="41297"/>
                  </a:lnTo>
                  <a:lnTo>
                    <a:pt x="41316" y="41093"/>
                  </a:lnTo>
                  <a:lnTo>
                    <a:pt x="205"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295;p11"/>
            <p:cNvSpPr/>
            <p:nvPr/>
          </p:nvSpPr>
          <p:spPr>
            <a:xfrm>
              <a:off x="1040132" y="233169"/>
              <a:ext cx="1360799" cy="1360832"/>
            </a:xfrm>
            <a:custGeom>
              <a:avLst/>
              <a:gdLst/>
              <a:ahLst/>
              <a:cxnLst/>
              <a:rect l="l" t="t" r="r" b="b"/>
              <a:pathLst>
                <a:path w="41800" h="41801" extrusionOk="0">
                  <a:moveTo>
                    <a:pt x="205" y="1"/>
                  </a:moveTo>
                  <a:cubicBezTo>
                    <a:pt x="130" y="56"/>
                    <a:pt x="56" y="94"/>
                    <a:pt x="0" y="131"/>
                  </a:cubicBezTo>
                  <a:lnTo>
                    <a:pt x="41670" y="41800"/>
                  </a:lnTo>
                  <a:cubicBezTo>
                    <a:pt x="41707" y="41707"/>
                    <a:pt x="41744" y="41651"/>
                    <a:pt x="41800" y="41596"/>
                  </a:cubicBezTo>
                  <a:lnTo>
                    <a:pt x="205"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96;p11"/>
            <p:cNvSpPr/>
            <p:nvPr/>
          </p:nvSpPr>
          <p:spPr>
            <a:xfrm>
              <a:off x="995890" y="265268"/>
              <a:ext cx="1372323" cy="1372356"/>
            </a:xfrm>
            <a:custGeom>
              <a:avLst/>
              <a:gdLst/>
              <a:ahLst/>
              <a:cxnLst/>
              <a:rect l="l" t="t" r="r" b="b"/>
              <a:pathLst>
                <a:path w="42154" h="42155" extrusionOk="0">
                  <a:moveTo>
                    <a:pt x="187" y="1"/>
                  </a:moveTo>
                  <a:cubicBezTo>
                    <a:pt x="112" y="38"/>
                    <a:pt x="75" y="94"/>
                    <a:pt x="1" y="131"/>
                  </a:cubicBezTo>
                  <a:lnTo>
                    <a:pt x="42005" y="42154"/>
                  </a:lnTo>
                  <a:cubicBezTo>
                    <a:pt x="42061" y="42080"/>
                    <a:pt x="42098" y="42024"/>
                    <a:pt x="42154" y="41968"/>
                  </a:cubicBezTo>
                  <a:lnTo>
                    <a:pt x="187"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 name="Google Shape;297;p11"/>
            <p:cNvSpPr/>
            <p:nvPr/>
          </p:nvSpPr>
          <p:spPr>
            <a:xfrm>
              <a:off x="954676" y="299809"/>
              <a:ext cx="1379616" cy="1380234"/>
            </a:xfrm>
            <a:custGeom>
              <a:avLst/>
              <a:gdLst/>
              <a:ahLst/>
              <a:cxnLst/>
              <a:rect l="l" t="t" r="r" b="b"/>
              <a:pathLst>
                <a:path w="42378" h="42397" extrusionOk="0">
                  <a:moveTo>
                    <a:pt x="168" y="1"/>
                  </a:moveTo>
                  <a:cubicBezTo>
                    <a:pt x="94" y="57"/>
                    <a:pt x="57" y="94"/>
                    <a:pt x="1" y="168"/>
                  </a:cubicBezTo>
                  <a:lnTo>
                    <a:pt x="42229" y="42396"/>
                  </a:lnTo>
                  <a:cubicBezTo>
                    <a:pt x="42247" y="42322"/>
                    <a:pt x="42303" y="42247"/>
                    <a:pt x="42378" y="42210"/>
                  </a:cubicBezTo>
                  <a:lnTo>
                    <a:pt x="168"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298;p11"/>
            <p:cNvSpPr/>
            <p:nvPr/>
          </p:nvSpPr>
          <p:spPr>
            <a:xfrm>
              <a:off x="914698" y="336791"/>
              <a:ext cx="1382025" cy="1382611"/>
            </a:xfrm>
            <a:custGeom>
              <a:avLst/>
              <a:gdLst/>
              <a:ahLst/>
              <a:cxnLst/>
              <a:rect l="l" t="t" r="r" b="b"/>
              <a:pathLst>
                <a:path w="42452" h="42470" extrusionOk="0">
                  <a:moveTo>
                    <a:pt x="168" y="0"/>
                  </a:moveTo>
                  <a:lnTo>
                    <a:pt x="1" y="168"/>
                  </a:lnTo>
                  <a:lnTo>
                    <a:pt x="42303" y="42470"/>
                  </a:lnTo>
                  <a:cubicBezTo>
                    <a:pt x="42340" y="42395"/>
                    <a:pt x="42415" y="42340"/>
                    <a:pt x="42452" y="42284"/>
                  </a:cubicBezTo>
                  <a:lnTo>
                    <a:pt x="168"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299;p11"/>
            <p:cNvSpPr/>
            <p:nvPr/>
          </p:nvSpPr>
          <p:spPr>
            <a:xfrm>
              <a:off x="877130" y="375564"/>
              <a:ext cx="1381439" cy="1380820"/>
            </a:xfrm>
            <a:custGeom>
              <a:avLst/>
              <a:gdLst/>
              <a:ahLst/>
              <a:cxnLst/>
              <a:rect l="l" t="t" r="r" b="b"/>
              <a:pathLst>
                <a:path w="42434" h="42415" extrusionOk="0">
                  <a:moveTo>
                    <a:pt x="150" y="0"/>
                  </a:moveTo>
                  <a:lnTo>
                    <a:pt x="1" y="168"/>
                  </a:lnTo>
                  <a:lnTo>
                    <a:pt x="42247" y="42414"/>
                  </a:lnTo>
                  <a:cubicBezTo>
                    <a:pt x="42303" y="42358"/>
                    <a:pt x="42359" y="42321"/>
                    <a:pt x="42433" y="42247"/>
                  </a:cubicBezTo>
                  <a:lnTo>
                    <a:pt x="150"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 name="Google Shape;300;p11"/>
            <p:cNvSpPr/>
            <p:nvPr/>
          </p:nvSpPr>
          <p:spPr>
            <a:xfrm>
              <a:off x="842003" y="416746"/>
              <a:ext cx="1375351" cy="1374765"/>
            </a:xfrm>
            <a:custGeom>
              <a:avLst/>
              <a:gdLst/>
              <a:ahLst/>
              <a:cxnLst/>
              <a:rect l="l" t="t" r="r" b="b"/>
              <a:pathLst>
                <a:path w="42247" h="42229" extrusionOk="0">
                  <a:moveTo>
                    <a:pt x="149" y="1"/>
                  </a:moveTo>
                  <a:cubicBezTo>
                    <a:pt x="93" y="56"/>
                    <a:pt x="56" y="112"/>
                    <a:pt x="0" y="187"/>
                  </a:cubicBezTo>
                  <a:lnTo>
                    <a:pt x="42061" y="42228"/>
                  </a:lnTo>
                  <a:cubicBezTo>
                    <a:pt x="42117" y="42191"/>
                    <a:pt x="42172" y="42154"/>
                    <a:pt x="42247" y="42098"/>
                  </a:cubicBezTo>
                  <a:lnTo>
                    <a:pt x="149"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301;p11"/>
            <p:cNvSpPr/>
            <p:nvPr/>
          </p:nvSpPr>
          <p:spPr>
            <a:xfrm>
              <a:off x="808666" y="459751"/>
              <a:ext cx="1365682" cy="1365682"/>
            </a:xfrm>
            <a:custGeom>
              <a:avLst/>
              <a:gdLst/>
              <a:ahLst/>
              <a:cxnLst/>
              <a:rect l="l" t="t" r="r" b="b"/>
              <a:pathLst>
                <a:path w="41950" h="41950" extrusionOk="0">
                  <a:moveTo>
                    <a:pt x="150" y="1"/>
                  </a:moveTo>
                  <a:cubicBezTo>
                    <a:pt x="94" y="75"/>
                    <a:pt x="57" y="113"/>
                    <a:pt x="1" y="187"/>
                  </a:cubicBezTo>
                  <a:lnTo>
                    <a:pt x="41763" y="41950"/>
                  </a:lnTo>
                  <a:cubicBezTo>
                    <a:pt x="41801" y="41894"/>
                    <a:pt x="41875" y="41838"/>
                    <a:pt x="41950" y="41801"/>
                  </a:cubicBezTo>
                  <a:lnTo>
                    <a:pt x="150"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 name="Google Shape;302;p11"/>
            <p:cNvSpPr/>
            <p:nvPr/>
          </p:nvSpPr>
          <p:spPr>
            <a:xfrm>
              <a:off x="777186" y="505198"/>
              <a:ext cx="1351716" cy="1351749"/>
            </a:xfrm>
            <a:custGeom>
              <a:avLst/>
              <a:gdLst/>
              <a:ahLst/>
              <a:cxnLst/>
              <a:rect l="l" t="t" r="r" b="b"/>
              <a:pathLst>
                <a:path w="41521" h="41522" extrusionOk="0">
                  <a:moveTo>
                    <a:pt x="130" y="1"/>
                  </a:moveTo>
                  <a:lnTo>
                    <a:pt x="0" y="206"/>
                  </a:lnTo>
                  <a:lnTo>
                    <a:pt x="41316" y="41521"/>
                  </a:lnTo>
                  <a:cubicBezTo>
                    <a:pt x="41372" y="41447"/>
                    <a:pt x="41446" y="41410"/>
                    <a:pt x="41521" y="41354"/>
                  </a:cubicBezTo>
                  <a:lnTo>
                    <a:pt x="130"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303;p11"/>
            <p:cNvSpPr/>
            <p:nvPr/>
          </p:nvSpPr>
          <p:spPr>
            <a:xfrm>
              <a:off x="748700" y="553087"/>
              <a:ext cx="1332346" cy="1331727"/>
            </a:xfrm>
            <a:custGeom>
              <a:avLst/>
              <a:gdLst/>
              <a:ahLst/>
              <a:cxnLst/>
              <a:rect l="l" t="t" r="r" b="b"/>
              <a:pathLst>
                <a:path w="40926" h="40907" extrusionOk="0">
                  <a:moveTo>
                    <a:pt x="131" y="0"/>
                  </a:moveTo>
                  <a:cubicBezTo>
                    <a:pt x="75" y="56"/>
                    <a:pt x="56" y="130"/>
                    <a:pt x="0" y="205"/>
                  </a:cubicBezTo>
                  <a:lnTo>
                    <a:pt x="40721" y="40907"/>
                  </a:lnTo>
                  <a:cubicBezTo>
                    <a:pt x="40795" y="40869"/>
                    <a:pt x="40851" y="40813"/>
                    <a:pt x="40925" y="40795"/>
                  </a:cubicBezTo>
                  <a:lnTo>
                    <a:pt x="131"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304;p11"/>
            <p:cNvSpPr/>
            <p:nvPr/>
          </p:nvSpPr>
          <p:spPr>
            <a:xfrm>
              <a:off x="722656" y="602766"/>
              <a:ext cx="1308711" cy="1308092"/>
            </a:xfrm>
            <a:custGeom>
              <a:avLst/>
              <a:gdLst/>
              <a:ahLst/>
              <a:cxnLst/>
              <a:rect l="l" t="t" r="r" b="b"/>
              <a:pathLst>
                <a:path w="40200" h="40181" extrusionOk="0">
                  <a:moveTo>
                    <a:pt x="112" y="0"/>
                  </a:moveTo>
                  <a:cubicBezTo>
                    <a:pt x="56" y="75"/>
                    <a:pt x="37" y="149"/>
                    <a:pt x="0" y="205"/>
                  </a:cubicBezTo>
                  <a:lnTo>
                    <a:pt x="39957" y="40181"/>
                  </a:lnTo>
                  <a:cubicBezTo>
                    <a:pt x="40032" y="40162"/>
                    <a:pt x="40125" y="40125"/>
                    <a:pt x="40199" y="40088"/>
                  </a:cubicBezTo>
                  <a:lnTo>
                    <a:pt x="112"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p11"/>
            <p:cNvSpPr/>
            <p:nvPr/>
          </p:nvSpPr>
          <p:spPr>
            <a:xfrm>
              <a:off x="699021" y="654854"/>
              <a:ext cx="1279021" cy="1280258"/>
            </a:xfrm>
            <a:custGeom>
              <a:avLst/>
              <a:gdLst/>
              <a:ahLst/>
              <a:cxnLst/>
              <a:rect l="l" t="t" r="r" b="b"/>
              <a:pathLst>
                <a:path w="39288" h="39326" extrusionOk="0">
                  <a:moveTo>
                    <a:pt x="93" y="1"/>
                  </a:moveTo>
                  <a:cubicBezTo>
                    <a:pt x="75" y="75"/>
                    <a:pt x="19" y="168"/>
                    <a:pt x="0" y="243"/>
                  </a:cubicBezTo>
                  <a:lnTo>
                    <a:pt x="39083" y="39325"/>
                  </a:lnTo>
                  <a:cubicBezTo>
                    <a:pt x="39157" y="39307"/>
                    <a:pt x="39213" y="39251"/>
                    <a:pt x="39288" y="39232"/>
                  </a:cubicBezTo>
                  <a:lnTo>
                    <a:pt x="93"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306;p11"/>
            <p:cNvSpPr/>
            <p:nvPr/>
          </p:nvSpPr>
          <p:spPr>
            <a:xfrm>
              <a:off x="677209" y="710588"/>
              <a:ext cx="1245717" cy="1245099"/>
            </a:xfrm>
            <a:custGeom>
              <a:avLst/>
              <a:gdLst/>
              <a:ahLst/>
              <a:cxnLst/>
              <a:rect l="l" t="t" r="r" b="b"/>
              <a:pathLst>
                <a:path w="38265" h="38246" extrusionOk="0">
                  <a:moveTo>
                    <a:pt x="93" y="1"/>
                  </a:moveTo>
                  <a:cubicBezTo>
                    <a:pt x="56" y="57"/>
                    <a:pt x="37" y="150"/>
                    <a:pt x="0" y="224"/>
                  </a:cubicBezTo>
                  <a:lnTo>
                    <a:pt x="38003" y="38246"/>
                  </a:lnTo>
                  <a:cubicBezTo>
                    <a:pt x="38097" y="38246"/>
                    <a:pt x="38190" y="38190"/>
                    <a:pt x="38264" y="38172"/>
                  </a:cubicBezTo>
                  <a:lnTo>
                    <a:pt x="93"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307;p11"/>
            <p:cNvSpPr/>
            <p:nvPr/>
          </p:nvSpPr>
          <p:spPr>
            <a:xfrm>
              <a:off x="659630" y="768764"/>
              <a:ext cx="1205707" cy="1205707"/>
            </a:xfrm>
            <a:custGeom>
              <a:avLst/>
              <a:gdLst/>
              <a:ahLst/>
              <a:cxnLst/>
              <a:rect l="l" t="t" r="r" b="b"/>
              <a:pathLst>
                <a:path w="37036" h="37036" extrusionOk="0">
                  <a:moveTo>
                    <a:pt x="75" y="0"/>
                  </a:moveTo>
                  <a:cubicBezTo>
                    <a:pt x="38" y="94"/>
                    <a:pt x="19" y="168"/>
                    <a:pt x="1" y="261"/>
                  </a:cubicBezTo>
                  <a:lnTo>
                    <a:pt x="36775" y="37036"/>
                  </a:lnTo>
                  <a:cubicBezTo>
                    <a:pt x="36850" y="37017"/>
                    <a:pt x="36943" y="36980"/>
                    <a:pt x="37036" y="36961"/>
                  </a:cubicBezTo>
                  <a:lnTo>
                    <a:pt x="75"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308;p11"/>
            <p:cNvSpPr/>
            <p:nvPr/>
          </p:nvSpPr>
          <p:spPr>
            <a:xfrm>
              <a:off x="644492" y="829967"/>
              <a:ext cx="1158470" cy="1159056"/>
            </a:xfrm>
            <a:custGeom>
              <a:avLst/>
              <a:gdLst/>
              <a:ahLst/>
              <a:cxnLst/>
              <a:rect l="l" t="t" r="r" b="b"/>
              <a:pathLst>
                <a:path w="35585" h="35603" extrusionOk="0">
                  <a:moveTo>
                    <a:pt x="75" y="0"/>
                  </a:moveTo>
                  <a:lnTo>
                    <a:pt x="0" y="279"/>
                  </a:lnTo>
                  <a:lnTo>
                    <a:pt x="35342" y="35603"/>
                  </a:lnTo>
                  <a:cubicBezTo>
                    <a:pt x="35417" y="35603"/>
                    <a:pt x="35528" y="35565"/>
                    <a:pt x="35584" y="35547"/>
                  </a:cubicBezTo>
                  <a:lnTo>
                    <a:pt x="75"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 name="Google Shape;309;p11"/>
            <p:cNvSpPr/>
            <p:nvPr/>
          </p:nvSpPr>
          <p:spPr>
            <a:xfrm>
              <a:off x="632967" y="895402"/>
              <a:ext cx="1105763" cy="1103907"/>
            </a:xfrm>
            <a:custGeom>
              <a:avLst/>
              <a:gdLst/>
              <a:ahLst/>
              <a:cxnLst/>
              <a:rect l="l" t="t" r="r" b="b"/>
              <a:pathLst>
                <a:path w="33966" h="33909" extrusionOk="0">
                  <a:moveTo>
                    <a:pt x="56" y="0"/>
                  </a:moveTo>
                  <a:cubicBezTo>
                    <a:pt x="19" y="93"/>
                    <a:pt x="19" y="186"/>
                    <a:pt x="1" y="279"/>
                  </a:cubicBezTo>
                  <a:lnTo>
                    <a:pt x="33649" y="33909"/>
                  </a:lnTo>
                  <a:cubicBezTo>
                    <a:pt x="33761" y="33909"/>
                    <a:pt x="33854" y="33909"/>
                    <a:pt x="33965" y="33890"/>
                  </a:cubicBezTo>
                  <a:lnTo>
                    <a:pt x="56"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310;p11"/>
            <p:cNvSpPr/>
            <p:nvPr/>
          </p:nvSpPr>
          <p:spPr>
            <a:xfrm>
              <a:off x="626293" y="963866"/>
              <a:ext cx="1042769" cy="1042672"/>
            </a:xfrm>
            <a:custGeom>
              <a:avLst/>
              <a:gdLst/>
              <a:ahLst/>
              <a:cxnLst/>
              <a:rect l="l" t="t" r="r" b="b"/>
              <a:pathLst>
                <a:path w="32031" h="32028" extrusionOk="0">
                  <a:moveTo>
                    <a:pt x="20" y="0"/>
                  </a:moveTo>
                  <a:cubicBezTo>
                    <a:pt x="20" y="93"/>
                    <a:pt x="1" y="223"/>
                    <a:pt x="1" y="317"/>
                  </a:cubicBezTo>
                  <a:lnTo>
                    <a:pt x="31714" y="32011"/>
                  </a:lnTo>
                  <a:cubicBezTo>
                    <a:pt x="31751" y="32023"/>
                    <a:pt x="31788" y="32027"/>
                    <a:pt x="31825" y="32027"/>
                  </a:cubicBezTo>
                  <a:cubicBezTo>
                    <a:pt x="31898" y="32027"/>
                    <a:pt x="31968" y="32011"/>
                    <a:pt x="32030" y="32011"/>
                  </a:cubicBezTo>
                  <a:lnTo>
                    <a:pt x="20"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311;p11"/>
            <p:cNvSpPr/>
            <p:nvPr/>
          </p:nvSpPr>
          <p:spPr>
            <a:xfrm>
              <a:off x="624503" y="1038384"/>
              <a:ext cx="970627" cy="970041"/>
            </a:xfrm>
            <a:custGeom>
              <a:avLst/>
              <a:gdLst/>
              <a:ahLst/>
              <a:cxnLst/>
              <a:rect l="l" t="t" r="r" b="b"/>
              <a:pathLst>
                <a:path w="29815" h="29797" extrusionOk="0">
                  <a:moveTo>
                    <a:pt x="0" y="0"/>
                  </a:moveTo>
                  <a:lnTo>
                    <a:pt x="0" y="317"/>
                  </a:lnTo>
                  <a:lnTo>
                    <a:pt x="29480" y="29796"/>
                  </a:lnTo>
                  <a:lnTo>
                    <a:pt x="29815" y="29796"/>
                  </a:lnTo>
                  <a:lnTo>
                    <a:pt x="0"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312;p11"/>
            <p:cNvSpPr/>
            <p:nvPr/>
          </p:nvSpPr>
          <p:spPr>
            <a:xfrm>
              <a:off x="628116" y="1118339"/>
              <a:ext cx="886440" cy="886440"/>
            </a:xfrm>
            <a:custGeom>
              <a:avLst/>
              <a:gdLst/>
              <a:ahLst/>
              <a:cxnLst/>
              <a:rect l="l" t="t" r="r" b="b"/>
              <a:pathLst>
                <a:path w="27229" h="27229" extrusionOk="0">
                  <a:moveTo>
                    <a:pt x="1" y="1"/>
                  </a:moveTo>
                  <a:lnTo>
                    <a:pt x="1" y="1"/>
                  </a:lnTo>
                  <a:cubicBezTo>
                    <a:pt x="19" y="150"/>
                    <a:pt x="38" y="261"/>
                    <a:pt x="38" y="373"/>
                  </a:cubicBezTo>
                  <a:lnTo>
                    <a:pt x="26856" y="27210"/>
                  </a:lnTo>
                  <a:cubicBezTo>
                    <a:pt x="26968" y="27228"/>
                    <a:pt x="27079" y="27228"/>
                    <a:pt x="27228" y="27228"/>
                  </a:cubicBezTo>
                  <a:lnTo>
                    <a:pt x="1"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 name="Google Shape;313;p11"/>
            <p:cNvSpPr/>
            <p:nvPr/>
          </p:nvSpPr>
          <p:spPr>
            <a:xfrm>
              <a:off x="639641" y="1207410"/>
              <a:ext cx="786464" cy="785845"/>
            </a:xfrm>
            <a:custGeom>
              <a:avLst/>
              <a:gdLst/>
              <a:ahLst/>
              <a:cxnLst/>
              <a:rect l="l" t="t" r="r" b="b"/>
              <a:pathLst>
                <a:path w="24158" h="24139" extrusionOk="0">
                  <a:moveTo>
                    <a:pt x="0" y="1"/>
                  </a:moveTo>
                  <a:lnTo>
                    <a:pt x="0" y="1"/>
                  </a:lnTo>
                  <a:cubicBezTo>
                    <a:pt x="38" y="131"/>
                    <a:pt x="56" y="280"/>
                    <a:pt x="75" y="392"/>
                  </a:cubicBezTo>
                  <a:lnTo>
                    <a:pt x="23766" y="24064"/>
                  </a:lnTo>
                  <a:cubicBezTo>
                    <a:pt x="23897" y="24102"/>
                    <a:pt x="24046" y="24120"/>
                    <a:pt x="24157" y="24139"/>
                  </a:cubicBezTo>
                  <a:lnTo>
                    <a:pt x="0"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 name="Google Shape;314;p11"/>
            <p:cNvSpPr/>
            <p:nvPr/>
          </p:nvSpPr>
          <p:spPr>
            <a:xfrm>
              <a:off x="663276" y="1306767"/>
              <a:ext cx="662852" cy="662885"/>
            </a:xfrm>
            <a:custGeom>
              <a:avLst/>
              <a:gdLst/>
              <a:ahLst/>
              <a:cxnLst/>
              <a:rect l="l" t="t" r="r" b="b"/>
              <a:pathLst>
                <a:path w="20361" h="20362" extrusionOk="0">
                  <a:moveTo>
                    <a:pt x="0" y="1"/>
                  </a:moveTo>
                  <a:lnTo>
                    <a:pt x="0" y="1"/>
                  </a:lnTo>
                  <a:cubicBezTo>
                    <a:pt x="56" y="168"/>
                    <a:pt x="93" y="336"/>
                    <a:pt x="130" y="466"/>
                  </a:cubicBezTo>
                  <a:lnTo>
                    <a:pt x="19895" y="20231"/>
                  </a:lnTo>
                  <a:cubicBezTo>
                    <a:pt x="20063" y="20268"/>
                    <a:pt x="20193" y="20324"/>
                    <a:pt x="20360" y="20361"/>
                  </a:cubicBezTo>
                  <a:lnTo>
                    <a:pt x="0"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315;p11"/>
            <p:cNvSpPr/>
            <p:nvPr/>
          </p:nvSpPr>
          <p:spPr>
            <a:xfrm>
              <a:off x="706899" y="1427970"/>
              <a:ext cx="498645" cy="498645"/>
            </a:xfrm>
            <a:custGeom>
              <a:avLst/>
              <a:gdLst/>
              <a:ahLst/>
              <a:cxnLst/>
              <a:rect l="l" t="t" r="r" b="b"/>
              <a:pathLst>
                <a:path w="15317" h="15317" extrusionOk="0">
                  <a:moveTo>
                    <a:pt x="0" y="0"/>
                  </a:moveTo>
                  <a:lnTo>
                    <a:pt x="0" y="0"/>
                  </a:lnTo>
                  <a:cubicBezTo>
                    <a:pt x="112" y="205"/>
                    <a:pt x="186" y="409"/>
                    <a:pt x="298" y="614"/>
                  </a:cubicBezTo>
                  <a:lnTo>
                    <a:pt x="14721" y="15038"/>
                  </a:lnTo>
                  <a:cubicBezTo>
                    <a:pt x="14926" y="15131"/>
                    <a:pt x="15112" y="15224"/>
                    <a:pt x="15317" y="15317"/>
                  </a:cubicBezTo>
                  <a:lnTo>
                    <a:pt x="0"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316;p11"/>
            <p:cNvSpPr/>
            <p:nvPr/>
          </p:nvSpPr>
          <p:spPr>
            <a:xfrm>
              <a:off x="811694" y="1609106"/>
              <a:ext cx="211510" cy="211477"/>
            </a:xfrm>
            <a:custGeom>
              <a:avLst/>
              <a:gdLst/>
              <a:ahLst/>
              <a:cxnLst/>
              <a:rect l="l" t="t" r="r" b="b"/>
              <a:pathLst>
                <a:path w="6497" h="6496" extrusionOk="0">
                  <a:moveTo>
                    <a:pt x="1" y="1"/>
                  </a:moveTo>
                  <a:cubicBezTo>
                    <a:pt x="392" y="540"/>
                    <a:pt x="801" y="1061"/>
                    <a:pt x="1211" y="1545"/>
                  </a:cubicBezTo>
                  <a:lnTo>
                    <a:pt x="4989" y="5305"/>
                  </a:lnTo>
                  <a:cubicBezTo>
                    <a:pt x="5472" y="5733"/>
                    <a:pt x="5975" y="6124"/>
                    <a:pt x="6496" y="6496"/>
                  </a:cubicBezTo>
                  <a:lnTo>
                    <a:pt x="1"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rgbClr val="FFFFFF"/>
        </a:solidFill>
        <a:effectLst/>
      </p:bgPr>
    </p:bg>
    <p:spTree>
      <p:nvGrpSpPr>
        <p:cNvPr id="1" name="Shape 317"/>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able of Contents">
  <p:cSld name="CUSTOM_1">
    <p:bg>
      <p:bgPr>
        <a:solidFill>
          <a:schemeClr val="lt1"/>
        </a:solidFill>
        <a:effectLst/>
      </p:bgPr>
    </p:bg>
    <p:spTree>
      <p:nvGrpSpPr>
        <p:cNvPr id="1" name="Shape 318"/>
        <p:cNvGrpSpPr/>
        <p:nvPr/>
      </p:nvGrpSpPr>
      <p:grpSpPr>
        <a:xfrm>
          <a:off x="0" y="0"/>
          <a:ext cx="0" cy="0"/>
          <a:chOff x="0" y="0"/>
          <a:chExt cx="0" cy="0"/>
        </a:xfrm>
      </p:grpSpPr>
      <p:sp>
        <p:nvSpPr>
          <p:cNvPr id="319" name="Google Shape;319;p13"/>
          <p:cNvSpPr txBox="1">
            <a:spLocks noGrp="1"/>
          </p:cNvSpPr>
          <p:nvPr>
            <p:ph type="subTitle" idx="1"/>
          </p:nvPr>
        </p:nvSpPr>
        <p:spPr>
          <a:xfrm>
            <a:off x="408250" y="3811325"/>
            <a:ext cx="2595600" cy="66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1600"/>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320" name="Google Shape;320;p13"/>
          <p:cNvSpPr txBox="1">
            <a:spLocks noGrp="1"/>
          </p:cNvSpPr>
          <p:nvPr>
            <p:ph type="subTitle" idx="2"/>
          </p:nvPr>
        </p:nvSpPr>
        <p:spPr>
          <a:xfrm>
            <a:off x="408250" y="2251225"/>
            <a:ext cx="2595600" cy="66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1600"/>
              <a:buNone/>
              <a:defRPr sz="1600"/>
            </a:lvl1pPr>
            <a:lvl2pPr lvl="1">
              <a:spcBef>
                <a:spcPts val="0"/>
              </a:spcBef>
              <a:spcAft>
                <a:spcPts val="0"/>
              </a:spcAft>
              <a:buSzPts val="1400"/>
              <a:buNone/>
              <a:defRPr/>
            </a:lvl2pPr>
            <a:lvl3pPr lvl="2">
              <a:spcBef>
                <a:spcPts val="1600"/>
              </a:spcBef>
              <a:spcAft>
                <a:spcPts val="0"/>
              </a:spcAft>
              <a:buSzPts val="1400"/>
              <a:buNone/>
              <a:defRPr/>
            </a:lvl3pPr>
            <a:lvl4pPr lvl="3">
              <a:spcBef>
                <a:spcPts val="1600"/>
              </a:spcBef>
              <a:spcAft>
                <a:spcPts val="0"/>
              </a:spcAft>
              <a:buSzPts val="1400"/>
              <a:buNone/>
              <a:defRPr/>
            </a:lvl4pPr>
            <a:lvl5pPr lvl="4">
              <a:spcBef>
                <a:spcPts val="1600"/>
              </a:spcBef>
              <a:spcAft>
                <a:spcPts val="0"/>
              </a:spcAft>
              <a:buSzPts val="1400"/>
              <a:buNone/>
              <a:defRPr/>
            </a:lvl5pPr>
            <a:lvl6pPr lvl="5">
              <a:spcBef>
                <a:spcPts val="1600"/>
              </a:spcBef>
              <a:spcAft>
                <a:spcPts val="0"/>
              </a:spcAft>
              <a:buSzPts val="1400"/>
              <a:buNone/>
              <a:defRPr/>
            </a:lvl6pPr>
            <a:lvl7pPr lvl="6">
              <a:spcBef>
                <a:spcPts val="1600"/>
              </a:spcBef>
              <a:spcAft>
                <a:spcPts val="0"/>
              </a:spcAft>
              <a:buSzPts val="1400"/>
              <a:buNone/>
              <a:defRPr/>
            </a:lvl7pPr>
            <a:lvl8pPr lvl="7">
              <a:spcBef>
                <a:spcPts val="1600"/>
              </a:spcBef>
              <a:spcAft>
                <a:spcPts val="0"/>
              </a:spcAft>
              <a:buSzPts val="1400"/>
              <a:buNone/>
              <a:defRPr/>
            </a:lvl8pPr>
            <a:lvl9pPr lvl="8">
              <a:spcBef>
                <a:spcPts val="1600"/>
              </a:spcBef>
              <a:spcAft>
                <a:spcPts val="1600"/>
              </a:spcAft>
              <a:buSzPts val="1400"/>
              <a:buNone/>
              <a:defRPr/>
            </a:lvl9pPr>
          </a:lstStyle>
          <a:p>
            <a:endParaRPr/>
          </a:p>
        </p:txBody>
      </p:sp>
      <p:sp>
        <p:nvSpPr>
          <p:cNvPr id="321" name="Google Shape;321;p13"/>
          <p:cNvSpPr/>
          <p:nvPr/>
        </p:nvSpPr>
        <p:spPr>
          <a:xfrm rot="558209" flipH="1">
            <a:off x="-806164" y="-1681105"/>
            <a:ext cx="2057275" cy="4821459"/>
          </a:xfrm>
          <a:custGeom>
            <a:avLst/>
            <a:gdLst/>
            <a:ahLst/>
            <a:cxnLst/>
            <a:rect l="l" t="t" r="r" b="b"/>
            <a:pathLst>
              <a:path w="49036" h="125599" extrusionOk="0">
                <a:moveTo>
                  <a:pt x="18314" y="0"/>
                </a:moveTo>
                <a:cubicBezTo>
                  <a:pt x="16921" y="0"/>
                  <a:pt x="15545" y="200"/>
                  <a:pt x="14244" y="701"/>
                </a:cubicBezTo>
                <a:cubicBezTo>
                  <a:pt x="10408" y="2202"/>
                  <a:pt x="8140" y="6138"/>
                  <a:pt x="6505" y="9907"/>
                </a:cubicBezTo>
                <a:cubicBezTo>
                  <a:pt x="1402" y="21716"/>
                  <a:pt x="1" y="36093"/>
                  <a:pt x="6972" y="46901"/>
                </a:cubicBezTo>
                <a:cubicBezTo>
                  <a:pt x="9641" y="51037"/>
                  <a:pt x="13510" y="54706"/>
                  <a:pt x="14077" y="59576"/>
                </a:cubicBezTo>
                <a:cubicBezTo>
                  <a:pt x="14644" y="64180"/>
                  <a:pt x="12143" y="68683"/>
                  <a:pt x="12676" y="73253"/>
                </a:cubicBezTo>
                <a:cubicBezTo>
                  <a:pt x="13410" y="79390"/>
                  <a:pt x="19348" y="83593"/>
                  <a:pt x="21382" y="89398"/>
                </a:cubicBezTo>
                <a:cubicBezTo>
                  <a:pt x="22216" y="91699"/>
                  <a:pt x="22383" y="94234"/>
                  <a:pt x="21916" y="96603"/>
                </a:cubicBezTo>
                <a:cubicBezTo>
                  <a:pt x="21182" y="100372"/>
                  <a:pt x="18914" y="103474"/>
                  <a:pt x="17913" y="107110"/>
                </a:cubicBezTo>
                <a:cubicBezTo>
                  <a:pt x="16312" y="112948"/>
                  <a:pt x="18180" y="118418"/>
                  <a:pt x="20749" y="123622"/>
                </a:cubicBezTo>
                <a:cubicBezTo>
                  <a:pt x="21082" y="124289"/>
                  <a:pt x="21483" y="124990"/>
                  <a:pt x="22083" y="125423"/>
                </a:cubicBezTo>
                <a:cubicBezTo>
                  <a:pt x="22221" y="125534"/>
                  <a:pt x="22405" y="125599"/>
                  <a:pt x="22559" y="125599"/>
                </a:cubicBezTo>
                <a:cubicBezTo>
                  <a:pt x="22591" y="125599"/>
                  <a:pt x="22621" y="125596"/>
                  <a:pt x="22650" y="125590"/>
                </a:cubicBezTo>
                <a:cubicBezTo>
                  <a:pt x="23017" y="125557"/>
                  <a:pt x="23217" y="125090"/>
                  <a:pt x="23317" y="124656"/>
                </a:cubicBezTo>
                <a:cubicBezTo>
                  <a:pt x="23484" y="123555"/>
                  <a:pt x="23084" y="122488"/>
                  <a:pt x="22984" y="121387"/>
                </a:cubicBezTo>
                <a:cubicBezTo>
                  <a:pt x="22850" y="120253"/>
                  <a:pt x="22884" y="119119"/>
                  <a:pt x="23050" y="117985"/>
                </a:cubicBezTo>
                <a:cubicBezTo>
                  <a:pt x="23717" y="113782"/>
                  <a:pt x="26653" y="110946"/>
                  <a:pt x="28654" y="107310"/>
                </a:cubicBezTo>
                <a:cubicBezTo>
                  <a:pt x="30989" y="103107"/>
                  <a:pt x="31723" y="98037"/>
                  <a:pt x="30656" y="93367"/>
                </a:cubicBezTo>
                <a:cubicBezTo>
                  <a:pt x="29555" y="88630"/>
                  <a:pt x="26753" y="84194"/>
                  <a:pt x="27220" y="79390"/>
                </a:cubicBezTo>
                <a:cubicBezTo>
                  <a:pt x="27654" y="75087"/>
                  <a:pt x="30589" y="71418"/>
                  <a:pt x="31356" y="67115"/>
                </a:cubicBezTo>
                <a:cubicBezTo>
                  <a:pt x="31890" y="64046"/>
                  <a:pt x="31189" y="60877"/>
                  <a:pt x="31323" y="57708"/>
                </a:cubicBezTo>
                <a:cubicBezTo>
                  <a:pt x="31523" y="51604"/>
                  <a:pt x="34759" y="46033"/>
                  <a:pt x="38561" y="41263"/>
                </a:cubicBezTo>
                <a:cubicBezTo>
                  <a:pt x="41697" y="37360"/>
                  <a:pt x="45366" y="33691"/>
                  <a:pt x="47101" y="29021"/>
                </a:cubicBezTo>
                <a:cubicBezTo>
                  <a:pt x="49036" y="24218"/>
                  <a:pt x="48502" y="18514"/>
                  <a:pt x="45533" y="14311"/>
                </a:cubicBezTo>
                <a:cubicBezTo>
                  <a:pt x="44265" y="12509"/>
                  <a:pt x="42664" y="11008"/>
                  <a:pt x="40996" y="9674"/>
                </a:cubicBezTo>
                <a:cubicBezTo>
                  <a:pt x="35593" y="5304"/>
                  <a:pt x="29255" y="1902"/>
                  <a:pt x="22483" y="501"/>
                </a:cubicBezTo>
                <a:cubicBezTo>
                  <a:pt x="21116" y="200"/>
                  <a:pt x="19706" y="0"/>
                  <a:pt x="1831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 name="Google Shape;322;p13"/>
          <p:cNvSpPr/>
          <p:nvPr/>
        </p:nvSpPr>
        <p:spPr>
          <a:xfrm rot="558274" flipH="1">
            <a:off x="8435473" y="3254647"/>
            <a:ext cx="1354171" cy="3173560"/>
          </a:xfrm>
          <a:custGeom>
            <a:avLst/>
            <a:gdLst/>
            <a:ahLst/>
            <a:cxnLst/>
            <a:rect l="l" t="t" r="r" b="b"/>
            <a:pathLst>
              <a:path w="49036" h="125599" extrusionOk="0">
                <a:moveTo>
                  <a:pt x="18314" y="0"/>
                </a:moveTo>
                <a:cubicBezTo>
                  <a:pt x="16921" y="0"/>
                  <a:pt x="15545" y="200"/>
                  <a:pt x="14244" y="701"/>
                </a:cubicBezTo>
                <a:cubicBezTo>
                  <a:pt x="10408" y="2202"/>
                  <a:pt x="8140" y="6138"/>
                  <a:pt x="6505" y="9907"/>
                </a:cubicBezTo>
                <a:cubicBezTo>
                  <a:pt x="1402" y="21716"/>
                  <a:pt x="1" y="36093"/>
                  <a:pt x="6972" y="46901"/>
                </a:cubicBezTo>
                <a:cubicBezTo>
                  <a:pt x="9641" y="51037"/>
                  <a:pt x="13510" y="54706"/>
                  <a:pt x="14077" y="59576"/>
                </a:cubicBezTo>
                <a:cubicBezTo>
                  <a:pt x="14644" y="64180"/>
                  <a:pt x="12143" y="68683"/>
                  <a:pt x="12676" y="73253"/>
                </a:cubicBezTo>
                <a:cubicBezTo>
                  <a:pt x="13410" y="79390"/>
                  <a:pt x="19348" y="83593"/>
                  <a:pt x="21382" y="89398"/>
                </a:cubicBezTo>
                <a:cubicBezTo>
                  <a:pt x="22216" y="91699"/>
                  <a:pt x="22383" y="94234"/>
                  <a:pt x="21916" y="96603"/>
                </a:cubicBezTo>
                <a:cubicBezTo>
                  <a:pt x="21182" y="100372"/>
                  <a:pt x="18914" y="103474"/>
                  <a:pt x="17913" y="107110"/>
                </a:cubicBezTo>
                <a:cubicBezTo>
                  <a:pt x="16312" y="112948"/>
                  <a:pt x="18180" y="118418"/>
                  <a:pt x="20749" y="123622"/>
                </a:cubicBezTo>
                <a:cubicBezTo>
                  <a:pt x="21082" y="124289"/>
                  <a:pt x="21483" y="124990"/>
                  <a:pt x="22083" y="125423"/>
                </a:cubicBezTo>
                <a:cubicBezTo>
                  <a:pt x="22221" y="125534"/>
                  <a:pt x="22405" y="125599"/>
                  <a:pt x="22559" y="125599"/>
                </a:cubicBezTo>
                <a:cubicBezTo>
                  <a:pt x="22591" y="125599"/>
                  <a:pt x="22621" y="125596"/>
                  <a:pt x="22650" y="125590"/>
                </a:cubicBezTo>
                <a:cubicBezTo>
                  <a:pt x="23017" y="125557"/>
                  <a:pt x="23217" y="125090"/>
                  <a:pt x="23317" y="124656"/>
                </a:cubicBezTo>
                <a:cubicBezTo>
                  <a:pt x="23484" y="123555"/>
                  <a:pt x="23084" y="122488"/>
                  <a:pt x="22984" y="121387"/>
                </a:cubicBezTo>
                <a:cubicBezTo>
                  <a:pt x="22850" y="120253"/>
                  <a:pt x="22884" y="119119"/>
                  <a:pt x="23050" y="117985"/>
                </a:cubicBezTo>
                <a:cubicBezTo>
                  <a:pt x="23717" y="113782"/>
                  <a:pt x="26653" y="110946"/>
                  <a:pt x="28654" y="107310"/>
                </a:cubicBezTo>
                <a:cubicBezTo>
                  <a:pt x="30989" y="103107"/>
                  <a:pt x="31723" y="98037"/>
                  <a:pt x="30656" y="93367"/>
                </a:cubicBezTo>
                <a:cubicBezTo>
                  <a:pt x="29555" y="88630"/>
                  <a:pt x="26753" y="84194"/>
                  <a:pt x="27220" y="79390"/>
                </a:cubicBezTo>
                <a:cubicBezTo>
                  <a:pt x="27654" y="75087"/>
                  <a:pt x="30589" y="71418"/>
                  <a:pt x="31356" y="67115"/>
                </a:cubicBezTo>
                <a:cubicBezTo>
                  <a:pt x="31890" y="64046"/>
                  <a:pt x="31189" y="60877"/>
                  <a:pt x="31323" y="57708"/>
                </a:cubicBezTo>
                <a:cubicBezTo>
                  <a:pt x="31523" y="51604"/>
                  <a:pt x="34759" y="46033"/>
                  <a:pt x="38561" y="41263"/>
                </a:cubicBezTo>
                <a:cubicBezTo>
                  <a:pt x="41697" y="37360"/>
                  <a:pt x="45366" y="33691"/>
                  <a:pt x="47101" y="29021"/>
                </a:cubicBezTo>
                <a:cubicBezTo>
                  <a:pt x="49036" y="24218"/>
                  <a:pt x="48502" y="18514"/>
                  <a:pt x="45533" y="14311"/>
                </a:cubicBezTo>
                <a:cubicBezTo>
                  <a:pt x="44265" y="12509"/>
                  <a:pt x="42664" y="11008"/>
                  <a:pt x="40996" y="9674"/>
                </a:cubicBezTo>
                <a:cubicBezTo>
                  <a:pt x="35593" y="5304"/>
                  <a:pt x="29255" y="1902"/>
                  <a:pt x="22483" y="501"/>
                </a:cubicBezTo>
                <a:cubicBezTo>
                  <a:pt x="21116" y="200"/>
                  <a:pt x="19706" y="0"/>
                  <a:pt x="1831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 name="Google Shape;323;p13"/>
          <p:cNvSpPr/>
          <p:nvPr/>
        </p:nvSpPr>
        <p:spPr>
          <a:xfrm flipH="1">
            <a:off x="2741848" y="4672797"/>
            <a:ext cx="659802" cy="167000"/>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 name="Google Shape;324;p13"/>
          <p:cNvSpPr/>
          <p:nvPr/>
        </p:nvSpPr>
        <p:spPr>
          <a:xfrm>
            <a:off x="5575075" y="427663"/>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25" name="Google Shape;325;p13"/>
          <p:cNvGrpSpPr/>
          <p:nvPr/>
        </p:nvGrpSpPr>
        <p:grpSpPr>
          <a:xfrm flipH="1">
            <a:off x="7396778" y="-646135"/>
            <a:ext cx="1947310" cy="1947310"/>
            <a:chOff x="624503" y="61115"/>
            <a:chExt cx="1947310" cy="1947310"/>
          </a:xfrm>
        </p:grpSpPr>
        <p:sp>
          <p:nvSpPr>
            <p:cNvPr id="326" name="Google Shape;326;p13"/>
            <p:cNvSpPr/>
            <p:nvPr/>
          </p:nvSpPr>
          <p:spPr>
            <a:xfrm>
              <a:off x="2048296" y="171379"/>
              <a:ext cx="413839" cy="413221"/>
            </a:xfrm>
            <a:custGeom>
              <a:avLst/>
              <a:gdLst/>
              <a:ahLst/>
              <a:cxnLst/>
              <a:rect l="l" t="t" r="r" b="b"/>
              <a:pathLst>
                <a:path w="12712" h="12693" extrusionOk="0">
                  <a:moveTo>
                    <a:pt x="0" y="0"/>
                  </a:moveTo>
                  <a:lnTo>
                    <a:pt x="12712" y="12693"/>
                  </a:lnTo>
                  <a:cubicBezTo>
                    <a:pt x="12600" y="12469"/>
                    <a:pt x="12451" y="12228"/>
                    <a:pt x="12339" y="12004"/>
                  </a:cubicBezTo>
                  <a:lnTo>
                    <a:pt x="726" y="391"/>
                  </a:lnTo>
                  <a:cubicBezTo>
                    <a:pt x="503" y="242"/>
                    <a:pt x="261" y="131"/>
                    <a:pt x="0" y="0"/>
                  </a:cubicBez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 name="Google Shape;327;p13"/>
            <p:cNvSpPr/>
            <p:nvPr/>
          </p:nvSpPr>
          <p:spPr>
            <a:xfrm>
              <a:off x="1913778" y="112617"/>
              <a:ext cx="605914" cy="605881"/>
            </a:xfrm>
            <a:custGeom>
              <a:avLst/>
              <a:gdLst/>
              <a:ahLst/>
              <a:cxnLst/>
              <a:rect l="l" t="t" r="r" b="b"/>
              <a:pathLst>
                <a:path w="18612" h="18611" extrusionOk="0">
                  <a:moveTo>
                    <a:pt x="1" y="0"/>
                  </a:moveTo>
                  <a:lnTo>
                    <a:pt x="18612" y="18611"/>
                  </a:lnTo>
                  <a:cubicBezTo>
                    <a:pt x="18556" y="18481"/>
                    <a:pt x="18500" y="18313"/>
                    <a:pt x="18444" y="18127"/>
                  </a:cubicBezTo>
                  <a:lnTo>
                    <a:pt x="503" y="186"/>
                  </a:lnTo>
                  <a:cubicBezTo>
                    <a:pt x="354" y="130"/>
                    <a:pt x="150" y="74"/>
                    <a:pt x="1" y="0"/>
                  </a:cubicBez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 name="Google Shape;328;p13"/>
            <p:cNvSpPr/>
            <p:nvPr/>
          </p:nvSpPr>
          <p:spPr>
            <a:xfrm>
              <a:off x="1807747" y="84132"/>
              <a:ext cx="742254" cy="742221"/>
            </a:xfrm>
            <a:custGeom>
              <a:avLst/>
              <a:gdLst/>
              <a:ahLst/>
              <a:cxnLst/>
              <a:rect l="l" t="t" r="r" b="b"/>
              <a:pathLst>
                <a:path w="22800" h="22799" extrusionOk="0">
                  <a:moveTo>
                    <a:pt x="1" y="0"/>
                  </a:moveTo>
                  <a:lnTo>
                    <a:pt x="22799" y="22799"/>
                  </a:lnTo>
                  <a:cubicBezTo>
                    <a:pt x="22743" y="22650"/>
                    <a:pt x="22725" y="22519"/>
                    <a:pt x="22706" y="22370"/>
                  </a:cubicBezTo>
                  <a:lnTo>
                    <a:pt x="410" y="93"/>
                  </a:lnTo>
                  <a:cubicBezTo>
                    <a:pt x="280" y="75"/>
                    <a:pt x="131" y="19"/>
                    <a:pt x="1" y="0"/>
                  </a:cubicBez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 name="Google Shape;329;p13"/>
            <p:cNvSpPr/>
            <p:nvPr/>
          </p:nvSpPr>
          <p:spPr>
            <a:xfrm>
              <a:off x="1715063" y="68375"/>
              <a:ext cx="850076" cy="849458"/>
            </a:xfrm>
            <a:custGeom>
              <a:avLst/>
              <a:gdLst/>
              <a:ahLst/>
              <a:cxnLst/>
              <a:rect l="l" t="t" r="r" b="b"/>
              <a:pathLst>
                <a:path w="26112" h="26093" extrusionOk="0">
                  <a:moveTo>
                    <a:pt x="1" y="0"/>
                  </a:moveTo>
                  <a:lnTo>
                    <a:pt x="26111" y="26093"/>
                  </a:lnTo>
                  <a:cubicBezTo>
                    <a:pt x="26111" y="25981"/>
                    <a:pt x="26093" y="25869"/>
                    <a:pt x="26056" y="25739"/>
                  </a:cubicBezTo>
                  <a:lnTo>
                    <a:pt x="373" y="38"/>
                  </a:lnTo>
                  <a:cubicBezTo>
                    <a:pt x="261" y="19"/>
                    <a:pt x="131" y="19"/>
                    <a:pt x="1" y="0"/>
                  </a:cubicBez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 name="Google Shape;330;p13"/>
            <p:cNvSpPr/>
            <p:nvPr/>
          </p:nvSpPr>
          <p:spPr>
            <a:xfrm>
              <a:off x="1632047" y="61115"/>
              <a:ext cx="939147" cy="939114"/>
            </a:xfrm>
            <a:custGeom>
              <a:avLst/>
              <a:gdLst/>
              <a:ahLst/>
              <a:cxnLst/>
              <a:rect l="l" t="t" r="r" b="b"/>
              <a:pathLst>
                <a:path w="28848" h="28847" extrusionOk="0">
                  <a:moveTo>
                    <a:pt x="1" y="0"/>
                  </a:moveTo>
                  <a:lnTo>
                    <a:pt x="28848" y="28847"/>
                  </a:lnTo>
                  <a:lnTo>
                    <a:pt x="28848" y="28549"/>
                  </a:lnTo>
                  <a:lnTo>
                    <a:pt x="354" y="37"/>
                  </a:lnTo>
                  <a:cubicBezTo>
                    <a:pt x="224" y="37"/>
                    <a:pt x="113" y="37"/>
                    <a:pt x="1" y="0"/>
                  </a:cubicBez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331;p13"/>
            <p:cNvSpPr/>
            <p:nvPr/>
          </p:nvSpPr>
          <p:spPr>
            <a:xfrm>
              <a:off x="1555706" y="62320"/>
              <a:ext cx="1016107" cy="1016074"/>
            </a:xfrm>
            <a:custGeom>
              <a:avLst/>
              <a:gdLst/>
              <a:ahLst/>
              <a:cxnLst/>
              <a:rect l="l" t="t" r="r" b="b"/>
              <a:pathLst>
                <a:path w="31212" h="31211" extrusionOk="0">
                  <a:moveTo>
                    <a:pt x="317" y="0"/>
                  </a:moveTo>
                  <a:cubicBezTo>
                    <a:pt x="206" y="0"/>
                    <a:pt x="113" y="0"/>
                    <a:pt x="1" y="19"/>
                  </a:cubicBezTo>
                  <a:lnTo>
                    <a:pt x="31193" y="31211"/>
                  </a:lnTo>
                  <a:cubicBezTo>
                    <a:pt x="31193" y="31099"/>
                    <a:pt x="31211" y="30987"/>
                    <a:pt x="31211" y="30894"/>
                  </a:cubicBezTo>
                  <a:lnTo>
                    <a:pt x="317"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 name="Google Shape;332;p13"/>
            <p:cNvSpPr/>
            <p:nvPr/>
          </p:nvSpPr>
          <p:spPr>
            <a:xfrm>
              <a:off x="1484215" y="66552"/>
              <a:ext cx="1082128" cy="1081510"/>
            </a:xfrm>
            <a:custGeom>
              <a:avLst/>
              <a:gdLst/>
              <a:ahLst/>
              <a:cxnLst/>
              <a:rect l="l" t="t" r="r" b="b"/>
              <a:pathLst>
                <a:path w="33240" h="33221" extrusionOk="0">
                  <a:moveTo>
                    <a:pt x="299" y="1"/>
                  </a:moveTo>
                  <a:cubicBezTo>
                    <a:pt x="206" y="1"/>
                    <a:pt x="112" y="19"/>
                    <a:pt x="1" y="19"/>
                  </a:cubicBezTo>
                  <a:lnTo>
                    <a:pt x="33202" y="33221"/>
                  </a:lnTo>
                  <a:cubicBezTo>
                    <a:pt x="33221" y="33146"/>
                    <a:pt x="33240" y="33053"/>
                    <a:pt x="33240" y="32942"/>
                  </a:cubicBezTo>
                  <a:lnTo>
                    <a:pt x="299"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 name="Google Shape;333;p13"/>
            <p:cNvSpPr/>
            <p:nvPr/>
          </p:nvSpPr>
          <p:spPr>
            <a:xfrm>
              <a:off x="1417575" y="76254"/>
              <a:ext cx="1139685" cy="1139067"/>
            </a:xfrm>
            <a:custGeom>
              <a:avLst/>
              <a:gdLst/>
              <a:ahLst/>
              <a:cxnLst/>
              <a:rect l="l" t="t" r="r" b="b"/>
              <a:pathLst>
                <a:path w="35008" h="34989" extrusionOk="0">
                  <a:moveTo>
                    <a:pt x="280" y="0"/>
                  </a:moveTo>
                  <a:cubicBezTo>
                    <a:pt x="187" y="38"/>
                    <a:pt x="94" y="56"/>
                    <a:pt x="1" y="56"/>
                  </a:cubicBezTo>
                  <a:lnTo>
                    <a:pt x="34952" y="34989"/>
                  </a:lnTo>
                  <a:lnTo>
                    <a:pt x="35008" y="34709"/>
                  </a:lnTo>
                  <a:lnTo>
                    <a:pt x="280"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 name="Google Shape;334;p13"/>
            <p:cNvSpPr/>
            <p:nvPr/>
          </p:nvSpPr>
          <p:spPr>
            <a:xfrm>
              <a:off x="1355786" y="90187"/>
              <a:ext cx="1188160" cy="1188160"/>
            </a:xfrm>
            <a:custGeom>
              <a:avLst/>
              <a:gdLst/>
              <a:ahLst/>
              <a:cxnLst/>
              <a:rect l="l" t="t" r="r" b="b"/>
              <a:pathLst>
                <a:path w="36497" h="36497" extrusionOk="0">
                  <a:moveTo>
                    <a:pt x="242" y="0"/>
                  </a:moveTo>
                  <a:cubicBezTo>
                    <a:pt x="149" y="19"/>
                    <a:pt x="56" y="38"/>
                    <a:pt x="0" y="75"/>
                  </a:cubicBezTo>
                  <a:lnTo>
                    <a:pt x="36422" y="36496"/>
                  </a:lnTo>
                  <a:cubicBezTo>
                    <a:pt x="36440" y="36403"/>
                    <a:pt x="36477" y="36310"/>
                    <a:pt x="36496" y="36236"/>
                  </a:cubicBezTo>
                  <a:lnTo>
                    <a:pt x="242"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335;p13"/>
            <p:cNvSpPr/>
            <p:nvPr/>
          </p:nvSpPr>
          <p:spPr>
            <a:xfrm>
              <a:off x="1295787" y="106530"/>
              <a:ext cx="1231165" cy="1230579"/>
            </a:xfrm>
            <a:custGeom>
              <a:avLst/>
              <a:gdLst/>
              <a:ahLst/>
              <a:cxnLst/>
              <a:rect l="l" t="t" r="r" b="b"/>
              <a:pathLst>
                <a:path w="37818" h="37800" extrusionOk="0">
                  <a:moveTo>
                    <a:pt x="261" y="1"/>
                  </a:moveTo>
                  <a:cubicBezTo>
                    <a:pt x="168" y="38"/>
                    <a:pt x="94" y="57"/>
                    <a:pt x="1" y="75"/>
                  </a:cubicBezTo>
                  <a:lnTo>
                    <a:pt x="37725" y="37799"/>
                  </a:lnTo>
                  <a:cubicBezTo>
                    <a:pt x="37762" y="37744"/>
                    <a:pt x="37781" y="37651"/>
                    <a:pt x="37818" y="37576"/>
                  </a:cubicBezTo>
                  <a:lnTo>
                    <a:pt x="261"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336;p13"/>
            <p:cNvSpPr/>
            <p:nvPr/>
          </p:nvSpPr>
          <p:spPr>
            <a:xfrm>
              <a:off x="1239467" y="126551"/>
              <a:ext cx="1267496" cy="1266910"/>
            </a:xfrm>
            <a:custGeom>
              <a:avLst/>
              <a:gdLst/>
              <a:ahLst/>
              <a:cxnLst/>
              <a:rect l="l" t="t" r="r" b="b"/>
              <a:pathLst>
                <a:path w="38934" h="38916" extrusionOk="0">
                  <a:moveTo>
                    <a:pt x="242" y="0"/>
                  </a:moveTo>
                  <a:cubicBezTo>
                    <a:pt x="168" y="19"/>
                    <a:pt x="75" y="75"/>
                    <a:pt x="0" y="93"/>
                  </a:cubicBezTo>
                  <a:lnTo>
                    <a:pt x="38841" y="38915"/>
                  </a:lnTo>
                  <a:cubicBezTo>
                    <a:pt x="38878" y="38841"/>
                    <a:pt x="38897" y="38785"/>
                    <a:pt x="38934" y="38710"/>
                  </a:cubicBezTo>
                  <a:lnTo>
                    <a:pt x="242"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337;p13"/>
            <p:cNvSpPr/>
            <p:nvPr/>
          </p:nvSpPr>
          <p:spPr>
            <a:xfrm>
              <a:off x="1186142" y="148949"/>
              <a:ext cx="1297805" cy="1299042"/>
            </a:xfrm>
            <a:custGeom>
              <a:avLst/>
              <a:gdLst/>
              <a:ahLst/>
              <a:cxnLst/>
              <a:rect l="l" t="t" r="r" b="b"/>
              <a:pathLst>
                <a:path w="39865" h="39903" extrusionOk="0">
                  <a:moveTo>
                    <a:pt x="224" y="1"/>
                  </a:moveTo>
                  <a:cubicBezTo>
                    <a:pt x="149" y="38"/>
                    <a:pt x="93" y="75"/>
                    <a:pt x="0" y="131"/>
                  </a:cubicBezTo>
                  <a:lnTo>
                    <a:pt x="39772" y="39902"/>
                  </a:lnTo>
                  <a:cubicBezTo>
                    <a:pt x="39790" y="39809"/>
                    <a:pt x="39846" y="39735"/>
                    <a:pt x="39865" y="39679"/>
                  </a:cubicBezTo>
                  <a:lnTo>
                    <a:pt x="224"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338;p13"/>
            <p:cNvSpPr/>
            <p:nvPr/>
          </p:nvSpPr>
          <p:spPr>
            <a:xfrm>
              <a:off x="1135258" y="174993"/>
              <a:ext cx="1323849" cy="1323882"/>
            </a:xfrm>
            <a:custGeom>
              <a:avLst/>
              <a:gdLst/>
              <a:ahLst/>
              <a:cxnLst/>
              <a:rect l="l" t="t" r="r" b="b"/>
              <a:pathLst>
                <a:path w="40665" h="40666" extrusionOk="0">
                  <a:moveTo>
                    <a:pt x="205" y="1"/>
                  </a:moveTo>
                  <a:cubicBezTo>
                    <a:pt x="130" y="38"/>
                    <a:pt x="74" y="75"/>
                    <a:pt x="0" y="113"/>
                  </a:cubicBezTo>
                  <a:lnTo>
                    <a:pt x="40553" y="40665"/>
                  </a:lnTo>
                  <a:cubicBezTo>
                    <a:pt x="40572" y="40591"/>
                    <a:pt x="40609" y="40517"/>
                    <a:pt x="40665" y="40461"/>
                  </a:cubicBezTo>
                  <a:lnTo>
                    <a:pt x="205"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339;p13"/>
            <p:cNvSpPr/>
            <p:nvPr/>
          </p:nvSpPr>
          <p:spPr>
            <a:xfrm>
              <a:off x="1086165" y="202893"/>
              <a:ext cx="1345075" cy="1344456"/>
            </a:xfrm>
            <a:custGeom>
              <a:avLst/>
              <a:gdLst/>
              <a:ahLst/>
              <a:cxnLst/>
              <a:rect l="l" t="t" r="r" b="b"/>
              <a:pathLst>
                <a:path w="41317" h="41298" extrusionOk="0">
                  <a:moveTo>
                    <a:pt x="205" y="0"/>
                  </a:moveTo>
                  <a:cubicBezTo>
                    <a:pt x="131" y="56"/>
                    <a:pt x="56" y="93"/>
                    <a:pt x="1" y="112"/>
                  </a:cubicBezTo>
                  <a:lnTo>
                    <a:pt x="41168" y="41297"/>
                  </a:lnTo>
                  <a:lnTo>
                    <a:pt x="41316" y="41093"/>
                  </a:lnTo>
                  <a:lnTo>
                    <a:pt x="205"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340;p13"/>
            <p:cNvSpPr/>
            <p:nvPr/>
          </p:nvSpPr>
          <p:spPr>
            <a:xfrm>
              <a:off x="1040132" y="233169"/>
              <a:ext cx="1360799" cy="1360832"/>
            </a:xfrm>
            <a:custGeom>
              <a:avLst/>
              <a:gdLst/>
              <a:ahLst/>
              <a:cxnLst/>
              <a:rect l="l" t="t" r="r" b="b"/>
              <a:pathLst>
                <a:path w="41800" h="41801" extrusionOk="0">
                  <a:moveTo>
                    <a:pt x="205" y="1"/>
                  </a:moveTo>
                  <a:cubicBezTo>
                    <a:pt x="130" y="56"/>
                    <a:pt x="56" y="94"/>
                    <a:pt x="0" y="131"/>
                  </a:cubicBezTo>
                  <a:lnTo>
                    <a:pt x="41670" y="41800"/>
                  </a:lnTo>
                  <a:cubicBezTo>
                    <a:pt x="41707" y="41707"/>
                    <a:pt x="41744" y="41651"/>
                    <a:pt x="41800" y="41596"/>
                  </a:cubicBezTo>
                  <a:lnTo>
                    <a:pt x="205"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341;p13"/>
            <p:cNvSpPr/>
            <p:nvPr/>
          </p:nvSpPr>
          <p:spPr>
            <a:xfrm>
              <a:off x="995890" y="265268"/>
              <a:ext cx="1372323" cy="1372356"/>
            </a:xfrm>
            <a:custGeom>
              <a:avLst/>
              <a:gdLst/>
              <a:ahLst/>
              <a:cxnLst/>
              <a:rect l="l" t="t" r="r" b="b"/>
              <a:pathLst>
                <a:path w="42154" h="42155" extrusionOk="0">
                  <a:moveTo>
                    <a:pt x="187" y="1"/>
                  </a:moveTo>
                  <a:cubicBezTo>
                    <a:pt x="112" y="38"/>
                    <a:pt x="75" y="94"/>
                    <a:pt x="1" y="131"/>
                  </a:cubicBezTo>
                  <a:lnTo>
                    <a:pt x="42005" y="42154"/>
                  </a:lnTo>
                  <a:cubicBezTo>
                    <a:pt x="42061" y="42080"/>
                    <a:pt x="42098" y="42024"/>
                    <a:pt x="42154" y="41968"/>
                  </a:cubicBezTo>
                  <a:lnTo>
                    <a:pt x="187"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342;p13"/>
            <p:cNvSpPr/>
            <p:nvPr/>
          </p:nvSpPr>
          <p:spPr>
            <a:xfrm>
              <a:off x="954676" y="299809"/>
              <a:ext cx="1379616" cy="1380234"/>
            </a:xfrm>
            <a:custGeom>
              <a:avLst/>
              <a:gdLst/>
              <a:ahLst/>
              <a:cxnLst/>
              <a:rect l="l" t="t" r="r" b="b"/>
              <a:pathLst>
                <a:path w="42378" h="42397" extrusionOk="0">
                  <a:moveTo>
                    <a:pt x="168" y="1"/>
                  </a:moveTo>
                  <a:cubicBezTo>
                    <a:pt x="94" y="57"/>
                    <a:pt x="57" y="94"/>
                    <a:pt x="1" y="168"/>
                  </a:cubicBezTo>
                  <a:lnTo>
                    <a:pt x="42229" y="42396"/>
                  </a:lnTo>
                  <a:cubicBezTo>
                    <a:pt x="42247" y="42322"/>
                    <a:pt x="42303" y="42247"/>
                    <a:pt x="42378" y="42210"/>
                  </a:cubicBezTo>
                  <a:lnTo>
                    <a:pt x="168"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 name="Google Shape;343;p13"/>
            <p:cNvSpPr/>
            <p:nvPr/>
          </p:nvSpPr>
          <p:spPr>
            <a:xfrm>
              <a:off x="914698" y="336791"/>
              <a:ext cx="1382025" cy="1382611"/>
            </a:xfrm>
            <a:custGeom>
              <a:avLst/>
              <a:gdLst/>
              <a:ahLst/>
              <a:cxnLst/>
              <a:rect l="l" t="t" r="r" b="b"/>
              <a:pathLst>
                <a:path w="42452" h="42470" extrusionOk="0">
                  <a:moveTo>
                    <a:pt x="168" y="0"/>
                  </a:moveTo>
                  <a:lnTo>
                    <a:pt x="1" y="168"/>
                  </a:lnTo>
                  <a:lnTo>
                    <a:pt x="42303" y="42470"/>
                  </a:lnTo>
                  <a:cubicBezTo>
                    <a:pt x="42340" y="42395"/>
                    <a:pt x="42415" y="42340"/>
                    <a:pt x="42452" y="42284"/>
                  </a:cubicBezTo>
                  <a:lnTo>
                    <a:pt x="168"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 name="Google Shape;344;p13"/>
            <p:cNvSpPr/>
            <p:nvPr/>
          </p:nvSpPr>
          <p:spPr>
            <a:xfrm>
              <a:off x="877130" y="375564"/>
              <a:ext cx="1381439" cy="1380820"/>
            </a:xfrm>
            <a:custGeom>
              <a:avLst/>
              <a:gdLst/>
              <a:ahLst/>
              <a:cxnLst/>
              <a:rect l="l" t="t" r="r" b="b"/>
              <a:pathLst>
                <a:path w="42434" h="42415" extrusionOk="0">
                  <a:moveTo>
                    <a:pt x="150" y="0"/>
                  </a:moveTo>
                  <a:lnTo>
                    <a:pt x="1" y="168"/>
                  </a:lnTo>
                  <a:lnTo>
                    <a:pt x="42247" y="42414"/>
                  </a:lnTo>
                  <a:cubicBezTo>
                    <a:pt x="42303" y="42358"/>
                    <a:pt x="42359" y="42321"/>
                    <a:pt x="42433" y="42247"/>
                  </a:cubicBezTo>
                  <a:lnTo>
                    <a:pt x="150"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 name="Google Shape;345;p13"/>
            <p:cNvSpPr/>
            <p:nvPr/>
          </p:nvSpPr>
          <p:spPr>
            <a:xfrm>
              <a:off x="842003" y="416746"/>
              <a:ext cx="1375351" cy="1374765"/>
            </a:xfrm>
            <a:custGeom>
              <a:avLst/>
              <a:gdLst/>
              <a:ahLst/>
              <a:cxnLst/>
              <a:rect l="l" t="t" r="r" b="b"/>
              <a:pathLst>
                <a:path w="42247" h="42229" extrusionOk="0">
                  <a:moveTo>
                    <a:pt x="149" y="1"/>
                  </a:moveTo>
                  <a:cubicBezTo>
                    <a:pt x="93" y="56"/>
                    <a:pt x="56" y="112"/>
                    <a:pt x="0" y="187"/>
                  </a:cubicBezTo>
                  <a:lnTo>
                    <a:pt x="42061" y="42228"/>
                  </a:lnTo>
                  <a:cubicBezTo>
                    <a:pt x="42117" y="42191"/>
                    <a:pt x="42172" y="42154"/>
                    <a:pt x="42247" y="42098"/>
                  </a:cubicBezTo>
                  <a:lnTo>
                    <a:pt x="149"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 name="Google Shape;346;p13"/>
            <p:cNvSpPr/>
            <p:nvPr/>
          </p:nvSpPr>
          <p:spPr>
            <a:xfrm>
              <a:off x="808666" y="459751"/>
              <a:ext cx="1365682" cy="1365682"/>
            </a:xfrm>
            <a:custGeom>
              <a:avLst/>
              <a:gdLst/>
              <a:ahLst/>
              <a:cxnLst/>
              <a:rect l="l" t="t" r="r" b="b"/>
              <a:pathLst>
                <a:path w="41950" h="41950" extrusionOk="0">
                  <a:moveTo>
                    <a:pt x="150" y="1"/>
                  </a:moveTo>
                  <a:cubicBezTo>
                    <a:pt x="94" y="75"/>
                    <a:pt x="57" y="113"/>
                    <a:pt x="1" y="187"/>
                  </a:cubicBezTo>
                  <a:lnTo>
                    <a:pt x="41763" y="41950"/>
                  </a:lnTo>
                  <a:cubicBezTo>
                    <a:pt x="41801" y="41894"/>
                    <a:pt x="41875" y="41838"/>
                    <a:pt x="41950" y="41801"/>
                  </a:cubicBezTo>
                  <a:lnTo>
                    <a:pt x="150"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 name="Google Shape;347;p13"/>
            <p:cNvSpPr/>
            <p:nvPr/>
          </p:nvSpPr>
          <p:spPr>
            <a:xfrm>
              <a:off x="777186" y="505198"/>
              <a:ext cx="1351716" cy="1351749"/>
            </a:xfrm>
            <a:custGeom>
              <a:avLst/>
              <a:gdLst/>
              <a:ahLst/>
              <a:cxnLst/>
              <a:rect l="l" t="t" r="r" b="b"/>
              <a:pathLst>
                <a:path w="41521" h="41522" extrusionOk="0">
                  <a:moveTo>
                    <a:pt x="130" y="1"/>
                  </a:moveTo>
                  <a:lnTo>
                    <a:pt x="0" y="206"/>
                  </a:lnTo>
                  <a:lnTo>
                    <a:pt x="41316" y="41521"/>
                  </a:lnTo>
                  <a:cubicBezTo>
                    <a:pt x="41372" y="41447"/>
                    <a:pt x="41446" y="41410"/>
                    <a:pt x="41521" y="41354"/>
                  </a:cubicBezTo>
                  <a:lnTo>
                    <a:pt x="130"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 name="Google Shape;348;p13"/>
            <p:cNvSpPr/>
            <p:nvPr/>
          </p:nvSpPr>
          <p:spPr>
            <a:xfrm>
              <a:off x="748700" y="553087"/>
              <a:ext cx="1332346" cy="1331727"/>
            </a:xfrm>
            <a:custGeom>
              <a:avLst/>
              <a:gdLst/>
              <a:ahLst/>
              <a:cxnLst/>
              <a:rect l="l" t="t" r="r" b="b"/>
              <a:pathLst>
                <a:path w="40926" h="40907" extrusionOk="0">
                  <a:moveTo>
                    <a:pt x="131" y="0"/>
                  </a:moveTo>
                  <a:cubicBezTo>
                    <a:pt x="75" y="56"/>
                    <a:pt x="56" y="130"/>
                    <a:pt x="0" y="205"/>
                  </a:cubicBezTo>
                  <a:lnTo>
                    <a:pt x="40721" y="40907"/>
                  </a:lnTo>
                  <a:cubicBezTo>
                    <a:pt x="40795" y="40869"/>
                    <a:pt x="40851" y="40813"/>
                    <a:pt x="40925" y="40795"/>
                  </a:cubicBezTo>
                  <a:lnTo>
                    <a:pt x="131"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 name="Google Shape;349;p13"/>
            <p:cNvSpPr/>
            <p:nvPr/>
          </p:nvSpPr>
          <p:spPr>
            <a:xfrm>
              <a:off x="722656" y="602766"/>
              <a:ext cx="1308711" cy="1308092"/>
            </a:xfrm>
            <a:custGeom>
              <a:avLst/>
              <a:gdLst/>
              <a:ahLst/>
              <a:cxnLst/>
              <a:rect l="l" t="t" r="r" b="b"/>
              <a:pathLst>
                <a:path w="40200" h="40181" extrusionOk="0">
                  <a:moveTo>
                    <a:pt x="112" y="0"/>
                  </a:moveTo>
                  <a:cubicBezTo>
                    <a:pt x="56" y="75"/>
                    <a:pt x="37" y="149"/>
                    <a:pt x="0" y="205"/>
                  </a:cubicBezTo>
                  <a:lnTo>
                    <a:pt x="39957" y="40181"/>
                  </a:lnTo>
                  <a:cubicBezTo>
                    <a:pt x="40032" y="40162"/>
                    <a:pt x="40125" y="40125"/>
                    <a:pt x="40199" y="40088"/>
                  </a:cubicBezTo>
                  <a:lnTo>
                    <a:pt x="112"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 name="Google Shape;350;p13"/>
            <p:cNvSpPr/>
            <p:nvPr/>
          </p:nvSpPr>
          <p:spPr>
            <a:xfrm>
              <a:off x="699021" y="654854"/>
              <a:ext cx="1279021" cy="1280258"/>
            </a:xfrm>
            <a:custGeom>
              <a:avLst/>
              <a:gdLst/>
              <a:ahLst/>
              <a:cxnLst/>
              <a:rect l="l" t="t" r="r" b="b"/>
              <a:pathLst>
                <a:path w="39288" h="39326" extrusionOk="0">
                  <a:moveTo>
                    <a:pt x="93" y="1"/>
                  </a:moveTo>
                  <a:cubicBezTo>
                    <a:pt x="75" y="75"/>
                    <a:pt x="19" y="168"/>
                    <a:pt x="0" y="243"/>
                  </a:cubicBezTo>
                  <a:lnTo>
                    <a:pt x="39083" y="39325"/>
                  </a:lnTo>
                  <a:cubicBezTo>
                    <a:pt x="39157" y="39307"/>
                    <a:pt x="39213" y="39251"/>
                    <a:pt x="39288" y="39232"/>
                  </a:cubicBezTo>
                  <a:lnTo>
                    <a:pt x="93"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 name="Google Shape;351;p13"/>
            <p:cNvSpPr/>
            <p:nvPr/>
          </p:nvSpPr>
          <p:spPr>
            <a:xfrm>
              <a:off x="677209" y="710588"/>
              <a:ext cx="1245717" cy="1245099"/>
            </a:xfrm>
            <a:custGeom>
              <a:avLst/>
              <a:gdLst/>
              <a:ahLst/>
              <a:cxnLst/>
              <a:rect l="l" t="t" r="r" b="b"/>
              <a:pathLst>
                <a:path w="38265" h="38246" extrusionOk="0">
                  <a:moveTo>
                    <a:pt x="93" y="1"/>
                  </a:moveTo>
                  <a:cubicBezTo>
                    <a:pt x="56" y="57"/>
                    <a:pt x="37" y="150"/>
                    <a:pt x="0" y="224"/>
                  </a:cubicBezTo>
                  <a:lnTo>
                    <a:pt x="38003" y="38246"/>
                  </a:lnTo>
                  <a:cubicBezTo>
                    <a:pt x="38097" y="38246"/>
                    <a:pt x="38190" y="38190"/>
                    <a:pt x="38264" y="38172"/>
                  </a:cubicBezTo>
                  <a:lnTo>
                    <a:pt x="93"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 name="Google Shape;352;p13"/>
            <p:cNvSpPr/>
            <p:nvPr/>
          </p:nvSpPr>
          <p:spPr>
            <a:xfrm>
              <a:off x="659630" y="768764"/>
              <a:ext cx="1205707" cy="1205707"/>
            </a:xfrm>
            <a:custGeom>
              <a:avLst/>
              <a:gdLst/>
              <a:ahLst/>
              <a:cxnLst/>
              <a:rect l="l" t="t" r="r" b="b"/>
              <a:pathLst>
                <a:path w="37036" h="37036" extrusionOk="0">
                  <a:moveTo>
                    <a:pt x="75" y="0"/>
                  </a:moveTo>
                  <a:cubicBezTo>
                    <a:pt x="38" y="94"/>
                    <a:pt x="19" y="168"/>
                    <a:pt x="1" y="261"/>
                  </a:cubicBezTo>
                  <a:lnTo>
                    <a:pt x="36775" y="37036"/>
                  </a:lnTo>
                  <a:cubicBezTo>
                    <a:pt x="36850" y="37017"/>
                    <a:pt x="36943" y="36980"/>
                    <a:pt x="37036" y="36961"/>
                  </a:cubicBezTo>
                  <a:lnTo>
                    <a:pt x="75"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13"/>
            <p:cNvSpPr/>
            <p:nvPr/>
          </p:nvSpPr>
          <p:spPr>
            <a:xfrm>
              <a:off x="644492" y="829967"/>
              <a:ext cx="1158470" cy="1159056"/>
            </a:xfrm>
            <a:custGeom>
              <a:avLst/>
              <a:gdLst/>
              <a:ahLst/>
              <a:cxnLst/>
              <a:rect l="l" t="t" r="r" b="b"/>
              <a:pathLst>
                <a:path w="35585" h="35603" extrusionOk="0">
                  <a:moveTo>
                    <a:pt x="75" y="0"/>
                  </a:moveTo>
                  <a:lnTo>
                    <a:pt x="0" y="279"/>
                  </a:lnTo>
                  <a:lnTo>
                    <a:pt x="35342" y="35603"/>
                  </a:lnTo>
                  <a:cubicBezTo>
                    <a:pt x="35417" y="35603"/>
                    <a:pt x="35528" y="35565"/>
                    <a:pt x="35584" y="35547"/>
                  </a:cubicBezTo>
                  <a:lnTo>
                    <a:pt x="75"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13"/>
            <p:cNvSpPr/>
            <p:nvPr/>
          </p:nvSpPr>
          <p:spPr>
            <a:xfrm>
              <a:off x="632967" y="895402"/>
              <a:ext cx="1105763" cy="1103907"/>
            </a:xfrm>
            <a:custGeom>
              <a:avLst/>
              <a:gdLst/>
              <a:ahLst/>
              <a:cxnLst/>
              <a:rect l="l" t="t" r="r" b="b"/>
              <a:pathLst>
                <a:path w="33966" h="33909" extrusionOk="0">
                  <a:moveTo>
                    <a:pt x="56" y="0"/>
                  </a:moveTo>
                  <a:cubicBezTo>
                    <a:pt x="19" y="93"/>
                    <a:pt x="19" y="186"/>
                    <a:pt x="1" y="279"/>
                  </a:cubicBezTo>
                  <a:lnTo>
                    <a:pt x="33649" y="33909"/>
                  </a:lnTo>
                  <a:cubicBezTo>
                    <a:pt x="33761" y="33909"/>
                    <a:pt x="33854" y="33909"/>
                    <a:pt x="33965" y="33890"/>
                  </a:cubicBezTo>
                  <a:lnTo>
                    <a:pt x="56"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 name="Google Shape;355;p13"/>
            <p:cNvSpPr/>
            <p:nvPr/>
          </p:nvSpPr>
          <p:spPr>
            <a:xfrm>
              <a:off x="626293" y="963866"/>
              <a:ext cx="1042769" cy="1042672"/>
            </a:xfrm>
            <a:custGeom>
              <a:avLst/>
              <a:gdLst/>
              <a:ahLst/>
              <a:cxnLst/>
              <a:rect l="l" t="t" r="r" b="b"/>
              <a:pathLst>
                <a:path w="32031" h="32028" extrusionOk="0">
                  <a:moveTo>
                    <a:pt x="20" y="0"/>
                  </a:moveTo>
                  <a:cubicBezTo>
                    <a:pt x="20" y="93"/>
                    <a:pt x="1" y="223"/>
                    <a:pt x="1" y="317"/>
                  </a:cubicBezTo>
                  <a:lnTo>
                    <a:pt x="31714" y="32011"/>
                  </a:lnTo>
                  <a:cubicBezTo>
                    <a:pt x="31751" y="32023"/>
                    <a:pt x="31788" y="32027"/>
                    <a:pt x="31825" y="32027"/>
                  </a:cubicBezTo>
                  <a:cubicBezTo>
                    <a:pt x="31898" y="32027"/>
                    <a:pt x="31968" y="32011"/>
                    <a:pt x="32030" y="32011"/>
                  </a:cubicBezTo>
                  <a:lnTo>
                    <a:pt x="20"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 name="Google Shape;356;p13"/>
            <p:cNvSpPr/>
            <p:nvPr/>
          </p:nvSpPr>
          <p:spPr>
            <a:xfrm>
              <a:off x="624503" y="1038384"/>
              <a:ext cx="970627" cy="970041"/>
            </a:xfrm>
            <a:custGeom>
              <a:avLst/>
              <a:gdLst/>
              <a:ahLst/>
              <a:cxnLst/>
              <a:rect l="l" t="t" r="r" b="b"/>
              <a:pathLst>
                <a:path w="29815" h="29797" extrusionOk="0">
                  <a:moveTo>
                    <a:pt x="0" y="0"/>
                  </a:moveTo>
                  <a:lnTo>
                    <a:pt x="0" y="317"/>
                  </a:lnTo>
                  <a:lnTo>
                    <a:pt x="29480" y="29796"/>
                  </a:lnTo>
                  <a:lnTo>
                    <a:pt x="29815" y="29796"/>
                  </a:lnTo>
                  <a:lnTo>
                    <a:pt x="0"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 name="Google Shape;357;p13"/>
            <p:cNvSpPr/>
            <p:nvPr/>
          </p:nvSpPr>
          <p:spPr>
            <a:xfrm>
              <a:off x="628116" y="1118339"/>
              <a:ext cx="886440" cy="886440"/>
            </a:xfrm>
            <a:custGeom>
              <a:avLst/>
              <a:gdLst/>
              <a:ahLst/>
              <a:cxnLst/>
              <a:rect l="l" t="t" r="r" b="b"/>
              <a:pathLst>
                <a:path w="27229" h="27229" extrusionOk="0">
                  <a:moveTo>
                    <a:pt x="1" y="1"/>
                  </a:moveTo>
                  <a:lnTo>
                    <a:pt x="1" y="1"/>
                  </a:lnTo>
                  <a:cubicBezTo>
                    <a:pt x="19" y="150"/>
                    <a:pt x="38" y="261"/>
                    <a:pt x="38" y="373"/>
                  </a:cubicBezTo>
                  <a:lnTo>
                    <a:pt x="26856" y="27210"/>
                  </a:lnTo>
                  <a:cubicBezTo>
                    <a:pt x="26968" y="27228"/>
                    <a:pt x="27079" y="27228"/>
                    <a:pt x="27228" y="27228"/>
                  </a:cubicBezTo>
                  <a:lnTo>
                    <a:pt x="1"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 name="Google Shape;358;p13"/>
            <p:cNvSpPr/>
            <p:nvPr/>
          </p:nvSpPr>
          <p:spPr>
            <a:xfrm>
              <a:off x="639641" y="1207410"/>
              <a:ext cx="786464" cy="785845"/>
            </a:xfrm>
            <a:custGeom>
              <a:avLst/>
              <a:gdLst/>
              <a:ahLst/>
              <a:cxnLst/>
              <a:rect l="l" t="t" r="r" b="b"/>
              <a:pathLst>
                <a:path w="24158" h="24139" extrusionOk="0">
                  <a:moveTo>
                    <a:pt x="0" y="1"/>
                  </a:moveTo>
                  <a:lnTo>
                    <a:pt x="0" y="1"/>
                  </a:lnTo>
                  <a:cubicBezTo>
                    <a:pt x="38" y="131"/>
                    <a:pt x="56" y="280"/>
                    <a:pt x="75" y="392"/>
                  </a:cubicBezTo>
                  <a:lnTo>
                    <a:pt x="23766" y="24064"/>
                  </a:lnTo>
                  <a:cubicBezTo>
                    <a:pt x="23897" y="24102"/>
                    <a:pt x="24046" y="24120"/>
                    <a:pt x="24157" y="24139"/>
                  </a:cubicBezTo>
                  <a:lnTo>
                    <a:pt x="0"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 name="Google Shape;359;p13"/>
            <p:cNvSpPr/>
            <p:nvPr/>
          </p:nvSpPr>
          <p:spPr>
            <a:xfrm>
              <a:off x="663276" y="1306767"/>
              <a:ext cx="662852" cy="662885"/>
            </a:xfrm>
            <a:custGeom>
              <a:avLst/>
              <a:gdLst/>
              <a:ahLst/>
              <a:cxnLst/>
              <a:rect l="l" t="t" r="r" b="b"/>
              <a:pathLst>
                <a:path w="20361" h="20362" extrusionOk="0">
                  <a:moveTo>
                    <a:pt x="0" y="1"/>
                  </a:moveTo>
                  <a:lnTo>
                    <a:pt x="0" y="1"/>
                  </a:lnTo>
                  <a:cubicBezTo>
                    <a:pt x="56" y="168"/>
                    <a:pt x="93" y="336"/>
                    <a:pt x="130" y="466"/>
                  </a:cubicBezTo>
                  <a:lnTo>
                    <a:pt x="19895" y="20231"/>
                  </a:lnTo>
                  <a:cubicBezTo>
                    <a:pt x="20063" y="20268"/>
                    <a:pt x="20193" y="20324"/>
                    <a:pt x="20360" y="20361"/>
                  </a:cubicBezTo>
                  <a:lnTo>
                    <a:pt x="0"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 name="Google Shape;360;p13"/>
            <p:cNvSpPr/>
            <p:nvPr/>
          </p:nvSpPr>
          <p:spPr>
            <a:xfrm>
              <a:off x="706899" y="1427970"/>
              <a:ext cx="498645" cy="498645"/>
            </a:xfrm>
            <a:custGeom>
              <a:avLst/>
              <a:gdLst/>
              <a:ahLst/>
              <a:cxnLst/>
              <a:rect l="l" t="t" r="r" b="b"/>
              <a:pathLst>
                <a:path w="15317" h="15317" extrusionOk="0">
                  <a:moveTo>
                    <a:pt x="0" y="0"/>
                  </a:moveTo>
                  <a:lnTo>
                    <a:pt x="0" y="0"/>
                  </a:lnTo>
                  <a:cubicBezTo>
                    <a:pt x="112" y="205"/>
                    <a:pt x="186" y="409"/>
                    <a:pt x="298" y="614"/>
                  </a:cubicBezTo>
                  <a:lnTo>
                    <a:pt x="14721" y="15038"/>
                  </a:lnTo>
                  <a:cubicBezTo>
                    <a:pt x="14926" y="15131"/>
                    <a:pt x="15112" y="15224"/>
                    <a:pt x="15317" y="15317"/>
                  </a:cubicBezTo>
                  <a:lnTo>
                    <a:pt x="0"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 name="Google Shape;361;p13"/>
            <p:cNvSpPr/>
            <p:nvPr/>
          </p:nvSpPr>
          <p:spPr>
            <a:xfrm>
              <a:off x="811694" y="1609106"/>
              <a:ext cx="211510" cy="211477"/>
            </a:xfrm>
            <a:custGeom>
              <a:avLst/>
              <a:gdLst/>
              <a:ahLst/>
              <a:cxnLst/>
              <a:rect l="l" t="t" r="r" b="b"/>
              <a:pathLst>
                <a:path w="6497" h="6496" extrusionOk="0">
                  <a:moveTo>
                    <a:pt x="1" y="1"/>
                  </a:moveTo>
                  <a:cubicBezTo>
                    <a:pt x="392" y="540"/>
                    <a:pt x="801" y="1061"/>
                    <a:pt x="1211" y="1545"/>
                  </a:cubicBezTo>
                  <a:lnTo>
                    <a:pt x="4989" y="5305"/>
                  </a:lnTo>
                  <a:cubicBezTo>
                    <a:pt x="5472" y="5733"/>
                    <a:pt x="5975" y="6124"/>
                    <a:pt x="6496" y="6496"/>
                  </a:cubicBezTo>
                  <a:lnTo>
                    <a:pt x="1"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62" name="Google Shape;362;p13"/>
          <p:cNvSpPr txBox="1">
            <a:spLocks noGrp="1"/>
          </p:cNvSpPr>
          <p:nvPr>
            <p:ph type="subTitle" idx="3"/>
          </p:nvPr>
        </p:nvSpPr>
        <p:spPr>
          <a:xfrm>
            <a:off x="625761" y="1887375"/>
            <a:ext cx="2159700" cy="360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600">
                <a:latin typeface="Barlow SemiBold"/>
                <a:ea typeface="Barlow SemiBold"/>
                <a:cs typeface="Barlow SemiBold"/>
                <a:sym typeface="Barlow SemiBold"/>
              </a:defRPr>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363" name="Google Shape;363;p13"/>
          <p:cNvSpPr txBox="1">
            <a:spLocks noGrp="1"/>
          </p:cNvSpPr>
          <p:nvPr>
            <p:ph type="subTitle" idx="4"/>
          </p:nvPr>
        </p:nvSpPr>
        <p:spPr>
          <a:xfrm>
            <a:off x="3492150" y="1887375"/>
            <a:ext cx="2159700" cy="360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600">
                <a:latin typeface="Barlow SemiBold"/>
                <a:ea typeface="Barlow SemiBold"/>
                <a:cs typeface="Barlow SemiBold"/>
                <a:sym typeface="Barlow SemiBold"/>
              </a:defRPr>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364" name="Google Shape;364;p13"/>
          <p:cNvSpPr txBox="1">
            <a:spLocks noGrp="1"/>
          </p:cNvSpPr>
          <p:nvPr>
            <p:ph type="subTitle" idx="5"/>
          </p:nvPr>
        </p:nvSpPr>
        <p:spPr>
          <a:xfrm>
            <a:off x="6358550" y="1887375"/>
            <a:ext cx="2159700" cy="360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600">
                <a:latin typeface="Barlow SemiBold"/>
                <a:ea typeface="Barlow SemiBold"/>
                <a:cs typeface="Barlow SemiBold"/>
                <a:sym typeface="Barlow SemiBold"/>
              </a:defRPr>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365" name="Google Shape;365;p13"/>
          <p:cNvSpPr txBox="1">
            <a:spLocks noGrp="1"/>
          </p:cNvSpPr>
          <p:nvPr>
            <p:ph type="subTitle" idx="6"/>
          </p:nvPr>
        </p:nvSpPr>
        <p:spPr>
          <a:xfrm>
            <a:off x="646161" y="3445175"/>
            <a:ext cx="2139300" cy="360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600">
                <a:latin typeface="Barlow SemiBold"/>
                <a:ea typeface="Barlow SemiBold"/>
                <a:cs typeface="Barlow SemiBold"/>
                <a:sym typeface="Barlow SemiBold"/>
              </a:defRPr>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366" name="Google Shape;366;p13"/>
          <p:cNvSpPr txBox="1">
            <a:spLocks noGrp="1"/>
          </p:cNvSpPr>
          <p:nvPr>
            <p:ph type="subTitle" idx="7"/>
          </p:nvPr>
        </p:nvSpPr>
        <p:spPr>
          <a:xfrm>
            <a:off x="3492150" y="3445175"/>
            <a:ext cx="2159700" cy="360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600">
                <a:latin typeface="Barlow SemiBold"/>
                <a:ea typeface="Barlow SemiBold"/>
                <a:cs typeface="Barlow SemiBold"/>
                <a:sym typeface="Barlow SemiBold"/>
              </a:defRPr>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367" name="Google Shape;367;p13"/>
          <p:cNvSpPr txBox="1">
            <a:spLocks noGrp="1"/>
          </p:cNvSpPr>
          <p:nvPr>
            <p:ph type="subTitle" idx="8"/>
          </p:nvPr>
        </p:nvSpPr>
        <p:spPr>
          <a:xfrm>
            <a:off x="6358550" y="3445175"/>
            <a:ext cx="2159700" cy="360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600">
                <a:latin typeface="Barlow SemiBold"/>
                <a:ea typeface="Barlow SemiBold"/>
                <a:cs typeface="Barlow SemiBold"/>
                <a:sym typeface="Barlow SemiBold"/>
              </a:defRPr>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368" name="Google Shape;368;p13"/>
          <p:cNvSpPr txBox="1">
            <a:spLocks noGrp="1"/>
          </p:cNvSpPr>
          <p:nvPr>
            <p:ph type="title" hasCustomPrompt="1"/>
          </p:nvPr>
        </p:nvSpPr>
        <p:spPr>
          <a:xfrm>
            <a:off x="1165611" y="1491575"/>
            <a:ext cx="1080000" cy="360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2400">
                <a:latin typeface="Barlow Medium"/>
                <a:ea typeface="Barlow Medium"/>
                <a:cs typeface="Barlow Medium"/>
                <a:sym typeface="Barlow Medium"/>
              </a:defRPr>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r>
              <a:t>xx%</a:t>
            </a:r>
          </a:p>
        </p:txBody>
      </p:sp>
      <p:sp>
        <p:nvSpPr>
          <p:cNvPr id="369" name="Google Shape;369;p13"/>
          <p:cNvSpPr txBox="1">
            <a:spLocks noGrp="1"/>
          </p:cNvSpPr>
          <p:nvPr>
            <p:ph type="title" idx="9" hasCustomPrompt="1"/>
          </p:nvPr>
        </p:nvSpPr>
        <p:spPr>
          <a:xfrm>
            <a:off x="4032000" y="1491575"/>
            <a:ext cx="1080000" cy="360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2400">
                <a:latin typeface="Barlow Medium"/>
                <a:ea typeface="Barlow Medium"/>
                <a:cs typeface="Barlow Medium"/>
                <a:sym typeface="Barlow Medium"/>
              </a:defRPr>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r>
              <a:t>xx%</a:t>
            </a:r>
          </a:p>
        </p:txBody>
      </p:sp>
      <p:sp>
        <p:nvSpPr>
          <p:cNvPr id="370" name="Google Shape;370;p13"/>
          <p:cNvSpPr txBox="1">
            <a:spLocks noGrp="1"/>
          </p:cNvSpPr>
          <p:nvPr>
            <p:ph type="title" idx="13" hasCustomPrompt="1"/>
          </p:nvPr>
        </p:nvSpPr>
        <p:spPr>
          <a:xfrm>
            <a:off x="6898400" y="1491575"/>
            <a:ext cx="1080000" cy="360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2400">
                <a:latin typeface="Barlow Medium"/>
                <a:ea typeface="Barlow Medium"/>
                <a:cs typeface="Barlow Medium"/>
                <a:sym typeface="Barlow Medium"/>
              </a:defRPr>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r>
              <a:t>xx%</a:t>
            </a:r>
          </a:p>
        </p:txBody>
      </p:sp>
      <p:sp>
        <p:nvSpPr>
          <p:cNvPr id="371" name="Google Shape;371;p13"/>
          <p:cNvSpPr txBox="1">
            <a:spLocks noGrp="1"/>
          </p:cNvSpPr>
          <p:nvPr>
            <p:ph type="title" idx="14" hasCustomPrompt="1"/>
          </p:nvPr>
        </p:nvSpPr>
        <p:spPr>
          <a:xfrm>
            <a:off x="1165611" y="3068625"/>
            <a:ext cx="1080000" cy="360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2400">
                <a:latin typeface="Barlow Medium"/>
                <a:ea typeface="Barlow Medium"/>
                <a:cs typeface="Barlow Medium"/>
                <a:sym typeface="Barlow Medium"/>
              </a:defRPr>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r>
              <a:t>xx%</a:t>
            </a:r>
          </a:p>
        </p:txBody>
      </p:sp>
      <p:sp>
        <p:nvSpPr>
          <p:cNvPr id="372" name="Google Shape;372;p13"/>
          <p:cNvSpPr txBox="1">
            <a:spLocks noGrp="1"/>
          </p:cNvSpPr>
          <p:nvPr>
            <p:ph type="title" idx="15" hasCustomPrompt="1"/>
          </p:nvPr>
        </p:nvSpPr>
        <p:spPr>
          <a:xfrm>
            <a:off x="4032000" y="3068625"/>
            <a:ext cx="1080000" cy="360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2400">
                <a:latin typeface="Barlow Medium"/>
                <a:ea typeface="Barlow Medium"/>
                <a:cs typeface="Barlow Medium"/>
                <a:sym typeface="Barlow Medium"/>
              </a:defRPr>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r>
              <a:t>xx%</a:t>
            </a:r>
          </a:p>
        </p:txBody>
      </p:sp>
      <p:sp>
        <p:nvSpPr>
          <p:cNvPr id="373" name="Google Shape;373;p13"/>
          <p:cNvSpPr txBox="1">
            <a:spLocks noGrp="1"/>
          </p:cNvSpPr>
          <p:nvPr>
            <p:ph type="title" idx="16" hasCustomPrompt="1"/>
          </p:nvPr>
        </p:nvSpPr>
        <p:spPr>
          <a:xfrm>
            <a:off x="6898400" y="3068625"/>
            <a:ext cx="1080000" cy="360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2400">
                <a:latin typeface="Barlow Medium"/>
                <a:ea typeface="Barlow Medium"/>
                <a:cs typeface="Barlow Medium"/>
                <a:sym typeface="Barlow Medium"/>
              </a:defRPr>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r>
              <a:t>xx%</a:t>
            </a:r>
          </a:p>
        </p:txBody>
      </p:sp>
      <p:sp>
        <p:nvSpPr>
          <p:cNvPr id="374" name="Google Shape;374;p13"/>
          <p:cNvSpPr txBox="1">
            <a:spLocks noGrp="1"/>
          </p:cNvSpPr>
          <p:nvPr>
            <p:ph type="title" idx="17"/>
          </p:nvPr>
        </p:nvSpPr>
        <p:spPr>
          <a:xfrm>
            <a:off x="522000" y="491400"/>
            <a:ext cx="8100000" cy="637200"/>
          </a:xfrm>
          <a:prstGeom prst="rect">
            <a:avLst/>
          </a:prstGeom>
        </p:spPr>
        <p:txBody>
          <a:bodyPr spcFirstLastPara="1" wrap="square" lIns="91425" tIns="91425" rIns="91425" bIns="91425" anchor="t" anchorCtr="0">
            <a:noAutofit/>
          </a:bodyPr>
          <a:lstStyle>
            <a:lvl1pPr lvl="0" rtl="0">
              <a:spcBef>
                <a:spcPts val="0"/>
              </a:spcBef>
              <a:spcAft>
                <a:spcPts val="0"/>
              </a:spcAft>
              <a:buSzPts val="4100"/>
              <a:buNone/>
              <a:defRPr/>
            </a:lvl1pPr>
            <a:lvl2pPr lvl="1" rtl="0">
              <a:spcBef>
                <a:spcPts val="0"/>
              </a:spcBef>
              <a:spcAft>
                <a:spcPts val="0"/>
              </a:spcAft>
              <a:buSzPts val="4100"/>
              <a:buNone/>
              <a:defRPr/>
            </a:lvl2pPr>
            <a:lvl3pPr lvl="2" rtl="0">
              <a:spcBef>
                <a:spcPts val="0"/>
              </a:spcBef>
              <a:spcAft>
                <a:spcPts val="0"/>
              </a:spcAft>
              <a:buSzPts val="4100"/>
              <a:buNone/>
              <a:defRPr/>
            </a:lvl3pPr>
            <a:lvl4pPr lvl="3" rtl="0">
              <a:spcBef>
                <a:spcPts val="0"/>
              </a:spcBef>
              <a:spcAft>
                <a:spcPts val="0"/>
              </a:spcAft>
              <a:buSzPts val="4100"/>
              <a:buNone/>
              <a:defRPr/>
            </a:lvl4pPr>
            <a:lvl5pPr lvl="4" rtl="0">
              <a:spcBef>
                <a:spcPts val="0"/>
              </a:spcBef>
              <a:spcAft>
                <a:spcPts val="0"/>
              </a:spcAft>
              <a:buSzPts val="4100"/>
              <a:buNone/>
              <a:defRPr/>
            </a:lvl5pPr>
            <a:lvl6pPr lvl="5" rtl="0">
              <a:spcBef>
                <a:spcPts val="0"/>
              </a:spcBef>
              <a:spcAft>
                <a:spcPts val="0"/>
              </a:spcAft>
              <a:buSzPts val="4100"/>
              <a:buNone/>
              <a:defRPr/>
            </a:lvl6pPr>
            <a:lvl7pPr lvl="6" rtl="0">
              <a:spcBef>
                <a:spcPts val="0"/>
              </a:spcBef>
              <a:spcAft>
                <a:spcPts val="0"/>
              </a:spcAft>
              <a:buSzPts val="4100"/>
              <a:buNone/>
              <a:defRPr/>
            </a:lvl7pPr>
            <a:lvl8pPr lvl="7" rtl="0">
              <a:spcBef>
                <a:spcPts val="0"/>
              </a:spcBef>
              <a:spcAft>
                <a:spcPts val="0"/>
              </a:spcAft>
              <a:buSzPts val="4100"/>
              <a:buNone/>
              <a:defRPr/>
            </a:lvl8pPr>
            <a:lvl9pPr lvl="8" rtl="0">
              <a:spcBef>
                <a:spcPts val="0"/>
              </a:spcBef>
              <a:spcAft>
                <a:spcPts val="0"/>
              </a:spcAft>
              <a:buSzPts val="4100"/>
              <a:buNone/>
              <a:defRPr/>
            </a:lvl9pPr>
          </a:lstStyle>
          <a:p>
            <a:endParaRPr/>
          </a:p>
        </p:txBody>
      </p:sp>
      <p:sp>
        <p:nvSpPr>
          <p:cNvPr id="375" name="Google Shape;375;p13"/>
          <p:cNvSpPr txBox="1">
            <a:spLocks noGrp="1"/>
          </p:cNvSpPr>
          <p:nvPr>
            <p:ph type="subTitle" idx="18"/>
          </p:nvPr>
        </p:nvSpPr>
        <p:spPr>
          <a:xfrm>
            <a:off x="3274200" y="2251225"/>
            <a:ext cx="2595600" cy="66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1600"/>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376" name="Google Shape;376;p13"/>
          <p:cNvSpPr txBox="1">
            <a:spLocks noGrp="1"/>
          </p:cNvSpPr>
          <p:nvPr>
            <p:ph type="subTitle" idx="19"/>
          </p:nvPr>
        </p:nvSpPr>
        <p:spPr>
          <a:xfrm>
            <a:off x="6140150" y="2251225"/>
            <a:ext cx="2595600" cy="66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1600"/>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377" name="Google Shape;377;p13"/>
          <p:cNvSpPr txBox="1">
            <a:spLocks noGrp="1"/>
          </p:cNvSpPr>
          <p:nvPr>
            <p:ph type="subTitle" idx="20"/>
          </p:nvPr>
        </p:nvSpPr>
        <p:spPr>
          <a:xfrm>
            <a:off x="3274200" y="3811325"/>
            <a:ext cx="2595600" cy="66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1600"/>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378" name="Google Shape;378;p13"/>
          <p:cNvSpPr txBox="1">
            <a:spLocks noGrp="1"/>
          </p:cNvSpPr>
          <p:nvPr>
            <p:ph type="subTitle" idx="21"/>
          </p:nvPr>
        </p:nvSpPr>
        <p:spPr>
          <a:xfrm>
            <a:off x="6140150" y="3811325"/>
            <a:ext cx="2595600" cy="66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1600"/>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able of Contents 2">
  <p:cSld name="CUSTOM_1_1">
    <p:bg>
      <p:bgPr>
        <a:solidFill>
          <a:schemeClr val="accent5"/>
        </a:solidFill>
        <a:effectLst/>
      </p:bgPr>
    </p:bg>
    <p:spTree>
      <p:nvGrpSpPr>
        <p:cNvPr id="1" name="Shape 379"/>
        <p:cNvGrpSpPr/>
        <p:nvPr/>
      </p:nvGrpSpPr>
      <p:grpSpPr>
        <a:xfrm>
          <a:off x="0" y="0"/>
          <a:ext cx="0" cy="0"/>
          <a:chOff x="0" y="0"/>
          <a:chExt cx="0" cy="0"/>
        </a:xfrm>
      </p:grpSpPr>
      <p:sp>
        <p:nvSpPr>
          <p:cNvPr id="380" name="Google Shape;380;p14"/>
          <p:cNvSpPr/>
          <p:nvPr/>
        </p:nvSpPr>
        <p:spPr>
          <a:xfrm flipH="1">
            <a:off x="7316450" y="968650"/>
            <a:ext cx="1617700" cy="310000"/>
          </a:xfrm>
          <a:custGeom>
            <a:avLst/>
            <a:gdLst/>
            <a:ahLst/>
            <a:cxnLst/>
            <a:rect l="l" t="t" r="r" b="b"/>
            <a:pathLst>
              <a:path w="64708" h="12400" extrusionOk="0">
                <a:moveTo>
                  <a:pt x="24594" y="0"/>
                </a:moveTo>
                <a:cubicBezTo>
                  <a:pt x="23235" y="0"/>
                  <a:pt x="21887" y="428"/>
                  <a:pt x="20605" y="989"/>
                </a:cubicBezTo>
                <a:cubicBezTo>
                  <a:pt x="18645" y="1824"/>
                  <a:pt x="16844" y="2949"/>
                  <a:pt x="15205" y="4299"/>
                </a:cubicBezTo>
                <a:cubicBezTo>
                  <a:pt x="14176" y="5135"/>
                  <a:pt x="13212" y="6067"/>
                  <a:pt x="12730" y="7257"/>
                </a:cubicBezTo>
                <a:cubicBezTo>
                  <a:pt x="12537" y="7771"/>
                  <a:pt x="12409" y="8350"/>
                  <a:pt x="12087" y="8800"/>
                </a:cubicBezTo>
                <a:cubicBezTo>
                  <a:pt x="11639" y="9373"/>
                  <a:pt x="10932" y="9607"/>
                  <a:pt x="10187" y="9607"/>
                </a:cubicBezTo>
                <a:cubicBezTo>
                  <a:pt x="9596" y="9607"/>
                  <a:pt x="8981" y="9459"/>
                  <a:pt x="8455" y="9218"/>
                </a:cubicBezTo>
                <a:cubicBezTo>
                  <a:pt x="7233" y="8703"/>
                  <a:pt x="6140" y="7835"/>
                  <a:pt x="4822" y="7610"/>
                </a:cubicBezTo>
                <a:cubicBezTo>
                  <a:pt x="4585" y="7572"/>
                  <a:pt x="4360" y="7554"/>
                  <a:pt x="4146" y="7554"/>
                </a:cubicBezTo>
                <a:cubicBezTo>
                  <a:pt x="1627" y="7554"/>
                  <a:pt x="623" y="10044"/>
                  <a:pt x="1" y="12207"/>
                </a:cubicBezTo>
                <a:lnTo>
                  <a:pt x="62393" y="12207"/>
                </a:lnTo>
                <a:cubicBezTo>
                  <a:pt x="63165" y="12207"/>
                  <a:pt x="63968" y="12207"/>
                  <a:pt x="64708" y="12400"/>
                </a:cubicBezTo>
                <a:cubicBezTo>
                  <a:pt x="63185" y="11258"/>
                  <a:pt x="61529" y="10116"/>
                  <a:pt x="59715" y="10116"/>
                </a:cubicBezTo>
                <a:cubicBezTo>
                  <a:pt x="59538" y="10116"/>
                  <a:pt x="59359" y="10127"/>
                  <a:pt x="59179" y="10150"/>
                </a:cubicBezTo>
                <a:cubicBezTo>
                  <a:pt x="58452" y="10233"/>
                  <a:pt x="57684" y="10517"/>
                  <a:pt x="56981" y="10517"/>
                </a:cubicBezTo>
                <a:cubicBezTo>
                  <a:pt x="56596" y="10517"/>
                  <a:pt x="56230" y="10432"/>
                  <a:pt x="55900" y="10182"/>
                </a:cubicBezTo>
                <a:cubicBezTo>
                  <a:pt x="55611" y="9957"/>
                  <a:pt x="55418" y="9635"/>
                  <a:pt x="55161" y="9314"/>
                </a:cubicBezTo>
                <a:cubicBezTo>
                  <a:pt x="54073" y="7898"/>
                  <a:pt x="52190" y="7417"/>
                  <a:pt x="50325" y="7417"/>
                </a:cubicBezTo>
                <a:cubicBezTo>
                  <a:pt x="49820" y="7417"/>
                  <a:pt x="49315" y="7452"/>
                  <a:pt x="48828" y="7514"/>
                </a:cubicBezTo>
                <a:cubicBezTo>
                  <a:pt x="46771" y="7739"/>
                  <a:pt x="44810" y="8253"/>
                  <a:pt x="42946" y="9057"/>
                </a:cubicBezTo>
                <a:cubicBezTo>
                  <a:pt x="41789" y="9603"/>
                  <a:pt x="40631" y="10182"/>
                  <a:pt x="39346" y="10310"/>
                </a:cubicBezTo>
                <a:cubicBezTo>
                  <a:pt x="39203" y="10323"/>
                  <a:pt x="39062" y="10329"/>
                  <a:pt x="38922" y="10329"/>
                </a:cubicBezTo>
                <a:cubicBezTo>
                  <a:pt x="36128" y="10329"/>
                  <a:pt x="33859" y="7945"/>
                  <a:pt x="32145" y="5649"/>
                </a:cubicBezTo>
                <a:cubicBezTo>
                  <a:pt x="30377" y="3239"/>
                  <a:pt x="28416" y="539"/>
                  <a:pt x="25427" y="56"/>
                </a:cubicBezTo>
                <a:cubicBezTo>
                  <a:pt x="25149" y="18"/>
                  <a:pt x="24871" y="0"/>
                  <a:pt x="2459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 name="Google Shape;381;p14"/>
          <p:cNvSpPr/>
          <p:nvPr/>
        </p:nvSpPr>
        <p:spPr>
          <a:xfrm flipH="1">
            <a:off x="258513" y="239813"/>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 name="Google Shape;382;p14"/>
          <p:cNvSpPr/>
          <p:nvPr/>
        </p:nvSpPr>
        <p:spPr>
          <a:xfrm rot="222958" flipH="1">
            <a:off x="-123427" y="4172503"/>
            <a:ext cx="9561317" cy="1752862"/>
          </a:xfrm>
          <a:custGeom>
            <a:avLst/>
            <a:gdLst/>
            <a:ahLst/>
            <a:cxnLst/>
            <a:rect l="l" t="t" r="r" b="b"/>
            <a:pathLst>
              <a:path w="164916" h="54335" extrusionOk="0">
                <a:moveTo>
                  <a:pt x="37882" y="1"/>
                </a:moveTo>
                <a:cubicBezTo>
                  <a:pt x="35111" y="1"/>
                  <a:pt x="32343" y="342"/>
                  <a:pt x="29655" y="963"/>
                </a:cubicBezTo>
                <a:cubicBezTo>
                  <a:pt x="25219" y="1997"/>
                  <a:pt x="20816" y="3498"/>
                  <a:pt x="16913" y="5900"/>
                </a:cubicBezTo>
                <a:cubicBezTo>
                  <a:pt x="16513" y="6134"/>
                  <a:pt x="16079" y="6434"/>
                  <a:pt x="15679" y="6667"/>
                </a:cubicBezTo>
                <a:cubicBezTo>
                  <a:pt x="12376" y="8802"/>
                  <a:pt x="9508" y="11471"/>
                  <a:pt x="6505" y="13939"/>
                </a:cubicBezTo>
                <a:cubicBezTo>
                  <a:pt x="1" y="19276"/>
                  <a:pt x="4771" y="48697"/>
                  <a:pt x="6105" y="48797"/>
                </a:cubicBezTo>
                <a:cubicBezTo>
                  <a:pt x="8868" y="48982"/>
                  <a:pt x="11654" y="49062"/>
                  <a:pt x="14458" y="49062"/>
                </a:cubicBezTo>
                <a:cubicBezTo>
                  <a:pt x="33634" y="49062"/>
                  <a:pt x="53616" y="45301"/>
                  <a:pt x="72686" y="45301"/>
                </a:cubicBezTo>
                <a:cubicBezTo>
                  <a:pt x="74047" y="45301"/>
                  <a:pt x="75404" y="45321"/>
                  <a:pt x="76756" y="45362"/>
                </a:cubicBezTo>
                <a:cubicBezTo>
                  <a:pt x="80492" y="45462"/>
                  <a:pt x="80959" y="54201"/>
                  <a:pt x="84728" y="54335"/>
                </a:cubicBezTo>
                <a:lnTo>
                  <a:pt x="106777" y="45929"/>
                </a:lnTo>
                <a:cubicBezTo>
                  <a:pt x="106777" y="45929"/>
                  <a:pt x="144304" y="52200"/>
                  <a:pt x="159648" y="52667"/>
                </a:cubicBezTo>
                <a:cubicBezTo>
                  <a:pt x="159663" y="52667"/>
                  <a:pt x="159679" y="52668"/>
                  <a:pt x="159694" y="52668"/>
                </a:cubicBezTo>
                <a:cubicBezTo>
                  <a:pt x="164190" y="52668"/>
                  <a:pt x="164915" y="28148"/>
                  <a:pt x="163951" y="27649"/>
                </a:cubicBezTo>
                <a:cubicBezTo>
                  <a:pt x="154077" y="22746"/>
                  <a:pt x="143770" y="18643"/>
                  <a:pt x="133162" y="15440"/>
                </a:cubicBezTo>
                <a:cubicBezTo>
                  <a:pt x="129579" y="14340"/>
                  <a:pt x="125839" y="13337"/>
                  <a:pt x="122122" y="13337"/>
                </a:cubicBezTo>
                <a:cubicBezTo>
                  <a:pt x="120995" y="13337"/>
                  <a:pt x="119870" y="13429"/>
                  <a:pt x="118752" y="13639"/>
                </a:cubicBezTo>
                <a:cubicBezTo>
                  <a:pt x="115450" y="14273"/>
                  <a:pt x="112414" y="15907"/>
                  <a:pt x="109412" y="17475"/>
                </a:cubicBezTo>
                <a:cubicBezTo>
                  <a:pt x="105443" y="19610"/>
                  <a:pt x="101540" y="21678"/>
                  <a:pt x="97570" y="23813"/>
                </a:cubicBezTo>
                <a:cubicBezTo>
                  <a:pt x="95436" y="24947"/>
                  <a:pt x="93201" y="26115"/>
                  <a:pt x="90766" y="26115"/>
                </a:cubicBezTo>
                <a:cubicBezTo>
                  <a:pt x="89398" y="26115"/>
                  <a:pt x="88030" y="25748"/>
                  <a:pt x="86729" y="25281"/>
                </a:cubicBezTo>
                <a:cubicBezTo>
                  <a:pt x="71285" y="19810"/>
                  <a:pt x="60677" y="4266"/>
                  <a:pt x="44699" y="730"/>
                </a:cubicBezTo>
                <a:cubicBezTo>
                  <a:pt x="42453" y="232"/>
                  <a:pt x="40167" y="1"/>
                  <a:pt x="3788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 name="Google Shape;383;p14"/>
          <p:cNvSpPr txBox="1">
            <a:spLocks noGrp="1"/>
          </p:cNvSpPr>
          <p:nvPr>
            <p:ph type="subTitle" idx="1"/>
          </p:nvPr>
        </p:nvSpPr>
        <p:spPr>
          <a:xfrm>
            <a:off x="4034000" y="1868041"/>
            <a:ext cx="4269900" cy="360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600"/>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384" name="Google Shape;384;p14"/>
          <p:cNvSpPr txBox="1">
            <a:spLocks noGrp="1"/>
          </p:cNvSpPr>
          <p:nvPr>
            <p:ph type="subTitle" idx="2"/>
          </p:nvPr>
        </p:nvSpPr>
        <p:spPr>
          <a:xfrm>
            <a:off x="1931600" y="1868041"/>
            <a:ext cx="2102400" cy="360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600">
                <a:latin typeface="Barlow SemiBold"/>
                <a:ea typeface="Barlow SemiBold"/>
                <a:cs typeface="Barlow SemiBold"/>
                <a:sym typeface="Barlow SemiBold"/>
              </a:defRPr>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385" name="Google Shape;385;p14"/>
          <p:cNvSpPr txBox="1">
            <a:spLocks noGrp="1"/>
          </p:cNvSpPr>
          <p:nvPr>
            <p:ph type="title" hasCustomPrompt="1"/>
          </p:nvPr>
        </p:nvSpPr>
        <p:spPr>
          <a:xfrm>
            <a:off x="996238" y="1868041"/>
            <a:ext cx="693600" cy="3600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sz="2400">
                <a:latin typeface="Barlow Medium"/>
                <a:ea typeface="Barlow Medium"/>
                <a:cs typeface="Barlow Medium"/>
                <a:sym typeface="Barlow Medium"/>
              </a:defRPr>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r>
              <a:t>xx%</a:t>
            </a:r>
          </a:p>
        </p:txBody>
      </p:sp>
      <p:sp>
        <p:nvSpPr>
          <p:cNvPr id="386" name="Google Shape;386;p14"/>
          <p:cNvSpPr txBox="1">
            <a:spLocks noGrp="1"/>
          </p:cNvSpPr>
          <p:nvPr>
            <p:ph type="title" idx="3"/>
          </p:nvPr>
        </p:nvSpPr>
        <p:spPr>
          <a:xfrm>
            <a:off x="522000" y="491400"/>
            <a:ext cx="8100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4100"/>
              <a:buNone/>
              <a:defRPr/>
            </a:lvl1pPr>
            <a:lvl2pPr lvl="1" rtl="0">
              <a:spcBef>
                <a:spcPts val="0"/>
              </a:spcBef>
              <a:spcAft>
                <a:spcPts val="0"/>
              </a:spcAft>
              <a:buSzPts val="4100"/>
              <a:buNone/>
              <a:defRPr/>
            </a:lvl2pPr>
            <a:lvl3pPr lvl="2" rtl="0">
              <a:spcBef>
                <a:spcPts val="0"/>
              </a:spcBef>
              <a:spcAft>
                <a:spcPts val="0"/>
              </a:spcAft>
              <a:buSzPts val="4100"/>
              <a:buNone/>
              <a:defRPr/>
            </a:lvl3pPr>
            <a:lvl4pPr lvl="3" rtl="0">
              <a:spcBef>
                <a:spcPts val="0"/>
              </a:spcBef>
              <a:spcAft>
                <a:spcPts val="0"/>
              </a:spcAft>
              <a:buSzPts val="4100"/>
              <a:buNone/>
              <a:defRPr/>
            </a:lvl4pPr>
            <a:lvl5pPr lvl="4" rtl="0">
              <a:spcBef>
                <a:spcPts val="0"/>
              </a:spcBef>
              <a:spcAft>
                <a:spcPts val="0"/>
              </a:spcAft>
              <a:buSzPts val="4100"/>
              <a:buNone/>
              <a:defRPr/>
            </a:lvl5pPr>
            <a:lvl6pPr lvl="5" rtl="0">
              <a:spcBef>
                <a:spcPts val="0"/>
              </a:spcBef>
              <a:spcAft>
                <a:spcPts val="0"/>
              </a:spcAft>
              <a:buSzPts val="4100"/>
              <a:buNone/>
              <a:defRPr/>
            </a:lvl6pPr>
            <a:lvl7pPr lvl="6" rtl="0">
              <a:spcBef>
                <a:spcPts val="0"/>
              </a:spcBef>
              <a:spcAft>
                <a:spcPts val="0"/>
              </a:spcAft>
              <a:buSzPts val="4100"/>
              <a:buNone/>
              <a:defRPr/>
            </a:lvl7pPr>
            <a:lvl8pPr lvl="7" rtl="0">
              <a:spcBef>
                <a:spcPts val="0"/>
              </a:spcBef>
              <a:spcAft>
                <a:spcPts val="0"/>
              </a:spcAft>
              <a:buSzPts val="4100"/>
              <a:buNone/>
              <a:defRPr/>
            </a:lvl8pPr>
            <a:lvl9pPr lvl="8" rtl="0">
              <a:spcBef>
                <a:spcPts val="0"/>
              </a:spcBef>
              <a:spcAft>
                <a:spcPts val="0"/>
              </a:spcAft>
              <a:buSzPts val="4100"/>
              <a:buNone/>
              <a:defRPr/>
            </a:lvl9pPr>
          </a:lstStyle>
          <a:p>
            <a:endParaRPr/>
          </a:p>
        </p:txBody>
      </p:sp>
      <p:sp>
        <p:nvSpPr>
          <p:cNvPr id="387" name="Google Shape;387;p14"/>
          <p:cNvSpPr txBox="1">
            <a:spLocks noGrp="1"/>
          </p:cNvSpPr>
          <p:nvPr>
            <p:ph type="subTitle" idx="4"/>
          </p:nvPr>
        </p:nvSpPr>
        <p:spPr>
          <a:xfrm>
            <a:off x="4034000" y="2391574"/>
            <a:ext cx="4269900" cy="360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600"/>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388" name="Google Shape;388;p14"/>
          <p:cNvSpPr txBox="1">
            <a:spLocks noGrp="1"/>
          </p:cNvSpPr>
          <p:nvPr>
            <p:ph type="subTitle" idx="5"/>
          </p:nvPr>
        </p:nvSpPr>
        <p:spPr>
          <a:xfrm>
            <a:off x="1931600" y="2391574"/>
            <a:ext cx="2102400" cy="360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600">
                <a:latin typeface="Barlow SemiBold"/>
                <a:ea typeface="Barlow SemiBold"/>
                <a:cs typeface="Barlow SemiBold"/>
                <a:sym typeface="Barlow SemiBold"/>
              </a:defRPr>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389" name="Google Shape;389;p14"/>
          <p:cNvSpPr txBox="1">
            <a:spLocks noGrp="1"/>
          </p:cNvSpPr>
          <p:nvPr>
            <p:ph type="title" idx="6" hasCustomPrompt="1"/>
          </p:nvPr>
        </p:nvSpPr>
        <p:spPr>
          <a:xfrm>
            <a:off x="996238" y="2391579"/>
            <a:ext cx="693600" cy="3600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sz="2400">
                <a:latin typeface="Barlow Medium"/>
                <a:ea typeface="Barlow Medium"/>
                <a:cs typeface="Barlow Medium"/>
                <a:sym typeface="Barlow Medium"/>
              </a:defRPr>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r>
              <a:t>xx%</a:t>
            </a:r>
          </a:p>
        </p:txBody>
      </p:sp>
      <p:sp>
        <p:nvSpPr>
          <p:cNvPr id="390" name="Google Shape;390;p14"/>
          <p:cNvSpPr txBox="1">
            <a:spLocks noGrp="1"/>
          </p:cNvSpPr>
          <p:nvPr>
            <p:ph type="subTitle" idx="7"/>
          </p:nvPr>
        </p:nvSpPr>
        <p:spPr>
          <a:xfrm>
            <a:off x="4034000" y="2924744"/>
            <a:ext cx="4269900" cy="360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600"/>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391" name="Google Shape;391;p14"/>
          <p:cNvSpPr txBox="1">
            <a:spLocks noGrp="1"/>
          </p:cNvSpPr>
          <p:nvPr>
            <p:ph type="subTitle" idx="8"/>
          </p:nvPr>
        </p:nvSpPr>
        <p:spPr>
          <a:xfrm>
            <a:off x="1931600" y="2924744"/>
            <a:ext cx="2102400" cy="360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600">
                <a:latin typeface="Barlow SemiBold"/>
                <a:ea typeface="Barlow SemiBold"/>
                <a:cs typeface="Barlow SemiBold"/>
                <a:sym typeface="Barlow SemiBold"/>
              </a:defRPr>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392" name="Google Shape;392;p14"/>
          <p:cNvSpPr txBox="1">
            <a:spLocks noGrp="1"/>
          </p:cNvSpPr>
          <p:nvPr>
            <p:ph type="title" idx="9" hasCustomPrompt="1"/>
          </p:nvPr>
        </p:nvSpPr>
        <p:spPr>
          <a:xfrm>
            <a:off x="996238" y="2924747"/>
            <a:ext cx="693600" cy="3600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sz="2400">
                <a:latin typeface="Barlow Medium"/>
                <a:ea typeface="Barlow Medium"/>
                <a:cs typeface="Barlow Medium"/>
                <a:sym typeface="Barlow Medium"/>
              </a:defRPr>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r>
              <a:t>xx%</a:t>
            </a:r>
          </a:p>
        </p:txBody>
      </p:sp>
      <p:sp>
        <p:nvSpPr>
          <p:cNvPr id="393" name="Google Shape;393;p14"/>
          <p:cNvSpPr txBox="1">
            <a:spLocks noGrp="1"/>
          </p:cNvSpPr>
          <p:nvPr>
            <p:ph type="subTitle" idx="13"/>
          </p:nvPr>
        </p:nvSpPr>
        <p:spPr>
          <a:xfrm>
            <a:off x="4034000" y="3449684"/>
            <a:ext cx="4269900" cy="360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600"/>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394" name="Google Shape;394;p14"/>
          <p:cNvSpPr txBox="1">
            <a:spLocks noGrp="1"/>
          </p:cNvSpPr>
          <p:nvPr>
            <p:ph type="subTitle" idx="14"/>
          </p:nvPr>
        </p:nvSpPr>
        <p:spPr>
          <a:xfrm>
            <a:off x="1931600" y="3449685"/>
            <a:ext cx="2102400" cy="360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600">
                <a:latin typeface="Barlow SemiBold"/>
                <a:ea typeface="Barlow SemiBold"/>
                <a:cs typeface="Barlow SemiBold"/>
                <a:sym typeface="Barlow SemiBold"/>
              </a:defRPr>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395" name="Google Shape;395;p14"/>
          <p:cNvSpPr txBox="1">
            <a:spLocks noGrp="1"/>
          </p:cNvSpPr>
          <p:nvPr>
            <p:ph type="title" idx="15" hasCustomPrompt="1"/>
          </p:nvPr>
        </p:nvSpPr>
        <p:spPr>
          <a:xfrm>
            <a:off x="996238" y="3449686"/>
            <a:ext cx="693600" cy="3600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sz="2400">
                <a:latin typeface="Barlow Medium"/>
                <a:ea typeface="Barlow Medium"/>
                <a:cs typeface="Barlow Medium"/>
                <a:sym typeface="Barlow Medium"/>
              </a:defRPr>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r>
              <a:t>xx%</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Quote 1">
  <p:cSld name="CUSTOM_6_1">
    <p:bg>
      <p:bgPr>
        <a:solidFill>
          <a:schemeClr val="lt1"/>
        </a:solidFill>
        <a:effectLst/>
      </p:bgPr>
    </p:bg>
    <p:spTree>
      <p:nvGrpSpPr>
        <p:cNvPr id="1" name="Shape 396"/>
        <p:cNvGrpSpPr/>
        <p:nvPr/>
      </p:nvGrpSpPr>
      <p:grpSpPr>
        <a:xfrm>
          <a:off x="0" y="0"/>
          <a:ext cx="0" cy="0"/>
          <a:chOff x="0" y="0"/>
          <a:chExt cx="0" cy="0"/>
        </a:xfrm>
      </p:grpSpPr>
      <p:sp>
        <p:nvSpPr>
          <p:cNvPr id="397" name="Google Shape;397;p15"/>
          <p:cNvSpPr/>
          <p:nvPr/>
        </p:nvSpPr>
        <p:spPr>
          <a:xfrm>
            <a:off x="730800" y="-443801"/>
            <a:ext cx="7750517" cy="4621770"/>
          </a:xfrm>
          <a:custGeom>
            <a:avLst/>
            <a:gdLst/>
            <a:ahLst/>
            <a:cxnLst/>
            <a:rect l="l" t="t" r="r" b="b"/>
            <a:pathLst>
              <a:path w="232626" h="138719" extrusionOk="0">
                <a:moveTo>
                  <a:pt x="178563" y="0"/>
                </a:moveTo>
                <a:cubicBezTo>
                  <a:pt x="138666" y="0"/>
                  <a:pt x="85857" y="30804"/>
                  <a:pt x="53316" y="30804"/>
                </a:cubicBezTo>
                <a:cubicBezTo>
                  <a:pt x="51617" y="30804"/>
                  <a:pt x="49973" y="30720"/>
                  <a:pt x="48389" y="30543"/>
                </a:cubicBezTo>
                <a:cubicBezTo>
                  <a:pt x="46023" y="30280"/>
                  <a:pt x="43910" y="30163"/>
                  <a:pt x="42015" y="30163"/>
                </a:cubicBezTo>
                <a:cubicBezTo>
                  <a:pt x="28122" y="30163"/>
                  <a:pt x="26012" y="36445"/>
                  <a:pt x="22432" y="37161"/>
                </a:cubicBezTo>
                <a:cubicBezTo>
                  <a:pt x="16410" y="38382"/>
                  <a:pt x="12803" y="41556"/>
                  <a:pt x="10226" y="44648"/>
                </a:cubicBezTo>
                <a:cubicBezTo>
                  <a:pt x="2224" y="54249"/>
                  <a:pt x="0" y="65940"/>
                  <a:pt x="10985" y="74728"/>
                </a:cubicBezTo>
                <a:cubicBezTo>
                  <a:pt x="15189" y="78091"/>
                  <a:pt x="21292" y="81075"/>
                  <a:pt x="22215" y="85035"/>
                </a:cubicBezTo>
                <a:cubicBezTo>
                  <a:pt x="23082" y="88751"/>
                  <a:pt x="19122" y="92413"/>
                  <a:pt x="19963" y="96156"/>
                </a:cubicBezTo>
                <a:cubicBezTo>
                  <a:pt x="21130" y="101119"/>
                  <a:pt x="30433" y="104564"/>
                  <a:pt x="33688" y="109284"/>
                </a:cubicBezTo>
                <a:cubicBezTo>
                  <a:pt x="34990" y="111128"/>
                  <a:pt x="35288" y="113217"/>
                  <a:pt x="34556" y="115142"/>
                </a:cubicBezTo>
                <a:cubicBezTo>
                  <a:pt x="33390" y="118180"/>
                  <a:pt x="29809" y="120730"/>
                  <a:pt x="28209" y="123686"/>
                </a:cubicBezTo>
                <a:cubicBezTo>
                  <a:pt x="25659" y="128433"/>
                  <a:pt x="28589" y="132881"/>
                  <a:pt x="32657" y="137113"/>
                </a:cubicBezTo>
                <a:cubicBezTo>
                  <a:pt x="33200" y="137655"/>
                  <a:pt x="33769" y="138225"/>
                  <a:pt x="34773" y="138577"/>
                </a:cubicBezTo>
                <a:cubicBezTo>
                  <a:pt x="35008" y="138648"/>
                  <a:pt x="35283" y="138718"/>
                  <a:pt x="35547" y="138718"/>
                </a:cubicBezTo>
                <a:cubicBezTo>
                  <a:pt x="35588" y="138718"/>
                  <a:pt x="35628" y="138717"/>
                  <a:pt x="35668" y="138713"/>
                </a:cubicBezTo>
                <a:cubicBezTo>
                  <a:pt x="36265" y="138659"/>
                  <a:pt x="36590" y="138306"/>
                  <a:pt x="36672" y="137953"/>
                </a:cubicBezTo>
                <a:cubicBezTo>
                  <a:pt x="36916" y="137031"/>
                  <a:pt x="36346" y="136190"/>
                  <a:pt x="36183" y="135268"/>
                </a:cubicBezTo>
                <a:cubicBezTo>
                  <a:pt x="35993" y="134373"/>
                  <a:pt x="36075" y="133451"/>
                  <a:pt x="36346" y="132529"/>
                </a:cubicBezTo>
                <a:cubicBezTo>
                  <a:pt x="37404" y="129111"/>
                  <a:pt x="41961" y="126806"/>
                  <a:pt x="45107" y="123849"/>
                </a:cubicBezTo>
                <a:cubicBezTo>
                  <a:pt x="48823" y="120432"/>
                  <a:pt x="49962" y="116282"/>
                  <a:pt x="48281" y="112484"/>
                </a:cubicBezTo>
                <a:cubicBezTo>
                  <a:pt x="46572" y="108660"/>
                  <a:pt x="42178" y="105025"/>
                  <a:pt x="42883" y="101119"/>
                </a:cubicBezTo>
                <a:cubicBezTo>
                  <a:pt x="43534" y="97648"/>
                  <a:pt x="51969" y="100767"/>
                  <a:pt x="53136" y="97268"/>
                </a:cubicBezTo>
                <a:cubicBezTo>
                  <a:pt x="53605" y="95876"/>
                  <a:pt x="55836" y="90750"/>
                  <a:pt x="61131" y="90750"/>
                </a:cubicBezTo>
                <a:cubicBezTo>
                  <a:pt x="65334" y="90750"/>
                  <a:pt x="71466" y="93978"/>
                  <a:pt x="80178" y="104862"/>
                </a:cubicBezTo>
                <a:cubicBezTo>
                  <a:pt x="99979" y="129626"/>
                  <a:pt x="146198" y="131661"/>
                  <a:pt x="153304" y="131661"/>
                </a:cubicBezTo>
                <a:cubicBezTo>
                  <a:pt x="225508" y="131661"/>
                  <a:pt x="232614" y="88751"/>
                  <a:pt x="232614" y="84086"/>
                </a:cubicBezTo>
                <a:cubicBezTo>
                  <a:pt x="232626" y="18484"/>
                  <a:pt x="209468" y="0"/>
                  <a:pt x="17856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 name="Google Shape;398;p15"/>
          <p:cNvSpPr/>
          <p:nvPr/>
        </p:nvSpPr>
        <p:spPr>
          <a:xfrm>
            <a:off x="2444965" y="4605189"/>
            <a:ext cx="660340" cy="538318"/>
          </a:xfrm>
          <a:custGeom>
            <a:avLst/>
            <a:gdLst/>
            <a:ahLst/>
            <a:cxnLst/>
            <a:rect l="l" t="t" r="r" b="b"/>
            <a:pathLst>
              <a:path w="27253" h="22217" extrusionOk="0">
                <a:moveTo>
                  <a:pt x="9007" y="1"/>
                </a:moveTo>
                <a:lnTo>
                  <a:pt x="9073" y="9074"/>
                </a:lnTo>
                <a:lnTo>
                  <a:pt x="0" y="1"/>
                </a:lnTo>
                <a:lnTo>
                  <a:pt x="0" y="1"/>
                </a:lnTo>
                <a:lnTo>
                  <a:pt x="234" y="22216"/>
                </a:lnTo>
                <a:lnTo>
                  <a:pt x="27253" y="22216"/>
                </a:lnTo>
                <a:lnTo>
                  <a:pt x="27253" y="9274"/>
                </a:lnTo>
                <a:lnTo>
                  <a:pt x="17980" y="1"/>
                </a:lnTo>
                <a:lnTo>
                  <a:pt x="18046" y="9040"/>
                </a:lnTo>
                <a:lnTo>
                  <a:pt x="9007"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 name="Google Shape;399;p15"/>
          <p:cNvSpPr/>
          <p:nvPr/>
        </p:nvSpPr>
        <p:spPr>
          <a:xfrm>
            <a:off x="1425701" y="4154980"/>
            <a:ext cx="1125920" cy="988511"/>
          </a:xfrm>
          <a:custGeom>
            <a:avLst/>
            <a:gdLst/>
            <a:ahLst/>
            <a:cxnLst/>
            <a:rect l="l" t="t" r="r" b="b"/>
            <a:pathLst>
              <a:path w="46468" h="40797" extrusionOk="0">
                <a:moveTo>
                  <a:pt x="18014" y="1"/>
                </a:moveTo>
                <a:lnTo>
                  <a:pt x="18014" y="16145"/>
                </a:lnTo>
                <a:lnTo>
                  <a:pt x="15679" y="16145"/>
                </a:lnTo>
                <a:lnTo>
                  <a:pt x="15679" y="23617"/>
                </a:lnTo>
                <a:lnTo>
                  <a:pt x="1" y="23617"/>
                </a:lnTo>
                <a:lnTo>
                  <a:pt x="1" y="40796"/>
                </a:lnTo>
                <a:lnTo>
                  <a:pt x="46467" y="40796"/>
                </a:lnTo>
                <a:lnTo>
                  <a:pt x="46467" y="29655"/>
                </a:lnTo>
                <a:lnTo>
                  <a:pt x="31356" y="29655"/>
                </a:lnTo>
                <a:lnTo>
                  <a:pt x="31356" y="16145"/>
                </a:lnTo>
                <a:lnTo>
                  <a:pt x="21649" y="16145"/>
                </a:lnTo>
                <a:lnTo>
                  <a:pt x="21649"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 name="Google Shape;400;p15"/>
          <p:cNvSpPr/>
          <p:nvPr/>
        </p:nvSpPr>
        <p:spPr>
          <a:xfrm>
            <a:off x="7759325" y="3678863"/>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 name="Google Shape;401;p15"/>
          <p:cNvSpPr/>
          <p:nvPr/>
        </p:nvSpPr>
        <p:spPr>
          <a:xfrm>
            <a:off x="3439863" y="4154975"/>
            <a:ext cx="1617700" cy="310000"/>
          </a:xfrm>
          <a:custGeom>
            <a:avLst/>
            <a:gdLst/>
            <a:ahLst/>
            <a:cxnLst/>
            <a:rect l="l" t="t" r="r" b="b"/>
            <a:pathLst>
              <a:path w="64708" h="12400" extrusionOk="0">
                <a:moveTo>
                  <a:pt x="24594" y="0"/>
                </a:moveTo>
                <a:cubicBezTo>
                  <a:pt x="23235" y="0"/>
                  <a:pt x="21887" y="428"/>
                  <a:pt x="20605" y="989"/>
                </a:cubicBezTo>
                <a:cubicBezTo>
                  <a:pt x="18645" y="1824"/>
                  <a:pt x="16844" y="2949"/>
                  <a:pt x="15205" y="4299"/>
                </a:cubicBezTo>
                <a:cubicBezTo>
                  <a:pt x="14176" y="5135"/>
                  <a:pt x="13212" y="6067"/>
                  <a:pt x="12730" y="7257"/>
                </a:cubicBezTo>
                <a:cubicBezTo>
                  <a:pt x="12537" y="7771"/>
                  <a:pt x="12409" y="8350"/>
                  <a:pt x="12087" y="8800"/>
                </a:cubicBezTo>
                <a:cubicBezTo>
                  <a:pt x="11639" y="9373"/>
                  <a:pt x="10932" y="9607"/>
                  <a:pt x="10187" y="9607"/>
                </a:cubicBezTo>
                <a:cubicBezTo>
                  <a:pt x="9596" y="9607"/>
                  <a:pt x="8981" y="9459"/>
                  <a:pt x="8455" y="9218"/>
                </a:cubicBezTo>
                <a:cubicBezTo>
                  <a:pt x="7233" y="8703"/>
                  <a:pt x="6140" y="7835"/>
                  <a:pt x="4822" y="7610"/>
                </a:cubicBezTo>
                <a:cubicBezTo>
                  <a:pt x="4585" y="7572"/>
                  <a:pt x="4360" y="7554"/>
                  <a:pt x="4146" y="7554"/>
                </a:cubicBezTo>
                <a:cubicBezTo>
                  <a:pt x="1627" y="7554"/>
                  <a:pt x="623" y="10044"/>
                  <a:pt x="1" y="12207"/>
                </a:cubicBezTo>
                <a:lnTo>
                  <a:pt x="62393" y="12207"/>
                </a:lnTo>
                <a:cubicBezTo>
                  <a:pt x="63165" y="12207"/>
                  <a:pt x="63968" y="12207"/>
                  <a:pt x="64708" y="12400"/>
                </a:cubicBezTo>
                <a:cubicBezTo>
                  <a:pt x="63185" y="11258"/>
                  <a:pt x="61529" y="10116"/>
                  <a:pt x="59715" y="10116"/>
                </a:cubicBezTo>
                <a:cubicBezTo>
                  <a:pt x="59538" y="10116"/>
                  <a:pt x="59359" y="10127"/>
                  <a:pt x="59179" y="10150"/>
                </a:cubicBezTo>
                <a:cubicBezTo>
                  <a:pt x="58452" y="10233"/>
                  <a:pt x="57684" y="10517"/>
                  <a:pt x="56981" y="10517"/>
                </a:cubicBezTo>
                <a:cubicBezTo>
                  <a:pt x="56596" y="10517"/>
                  <a:pt x="56230" y="10432"/>
                  <a:pt x="55900" y="10182"/>
                </a:cubicBezTo>
                <a:cubicBezTo>
                  <a:pt x="55611" y="9957"/>
                  <a:pt x="55418" y="9635"/>
                  <a:pt x="55161" y="9314"/>
                </a:cubicBezTo>
                <a:cubicBezTo>
                  <a:pt x="54073" y="7898"/>
                  <a:pt x="52190" y="7417"/>
                  <a:pt x="50325" y="7417"/>
                </a:cubicBezTo>
                <a:cubicBezTo>
                  <a:pt x="49820" y="7417"/>
                  <a:pt x="49315" y="7452"/>
                  <a:pt x="48828" y="7514"/>
                </a:cubicBezTo>
                <a:cubicBezTo>
                  <a:pt x="46771" y="7739"/>
                  <a:pt x="44810" y="8253"/>
                  <a:pt x="42946" y="9057"/>
                </a:cubicBezTo>
                <a:cubicBezTo>
                  <a:pt x="41789" y="9603"/>
                  <a:pt x="40631" y="10182"/>
                  <a:pt x="39346" y="10310"/>
                </a:cubicBezTo>
                <a:cubicBezTo>
                  <a:pt x="39203" y="10323"/>
                  <a:pt x="39062" y="10329"/>
                  <a:pt x="38922" y="10329"/>
                </a:cubicBezTo>
                <a:cubicBezTo>
                  <a:pt x="36128" y="10329"/>
                  <a:pt x="33859" y="7945"/>
                  <a:pt x="32145" y="5649"/>
                </a:cubicBezTo>
                <a:cubicBezTo>
                  <a:pt x="30377" y="3239"/>
                  <a:pt x="28416" y="539"/>
                  <a:pt x="25427" y="56"/>
                </a:cubicBezTo>
                <a:cubicBezTo>
                  <a:pt x="25149" y="18"/>
                  <a:pt x="24871" y="0"/>
                  <a:pt x="2459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402;p15"/>
          <p:cNvSpPr/>
          <p:nvPr/>
        </p:nvSpPr>
        <p:spPr>
          <a:xfrm flipH="1">
            <a:off x="261500" y="497113"/>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03" name="Google Shape;403;p15"/>
          <p:cNvGrpSpPr/>
          <p:nvPr/>
        </p:nvGrpSpPr>
        <p:grpSpPr>
          <a:xfrm flipH="1">
            <a:off x="5532753" y="4357265"/>
            <a:ext cx="1947310" cy="1947310"/>
            <a:chOff x="624503" y="61115"/>
            <a:chExt cx="1947310" cy="1947310"/>
          </a:xfrm>
        </p:grpSpPr>
        <p:sp>
          <p:nvSpPr>
            <p:cNvPr id="404" name="Google Shape;404;p15"/>
            <p:cNvSpPr/>
            <p:nvPr/>
          </p:nvSpPr>
          <p:spPr>
            <a:xfrm>
              <a:off x="2048296" y="171379"/>
              <a:ext cx="413839" cy="413221"/>
            </a:xfrm>
            <a:custGeom>
              <a:avLst/>
              <a:gdLst/>
              <a:ahLst/>
              <a:cxnLst/>
              <a:rect l="l" t="t" r="r" b="b"/>
              <a:pathLst>
                <a:path w="12712" h="12693" extrusionOk="0">
                  <a:moveTo>
                    <a:pt x="0" y="0"/>
                  </a:moveTo>
                  <a:lnTo>
                    <a:pt x="12712" y="12693"/>
                  </a:lnTo>
                  <a:cubicBezTo>
                    <a:pt x="12600" y="12469"/>
                    <a:pt x="12451" y="12228"/>
                    <a:pt x="12339" y="12004"/>
                  </a:cubicBezTo>
                  <a:lnTo>
                    <a:pt x="726" y="391"/>
                  </a:lnTo>
                  <a:cubicBezTo>
                    <a:pt x="503" y="242"/>
                    <a:pt x="261" y="131"/>
                    <a:pt x="0" y="0"/>
                  </a:cubicBez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 name="Google Shape;405;p15"/>
            <p:cNvSpPr/>
            <p:nvPr/>
          </p:nvSpPr>
          <p:spPr>
            <a:xfrm>
              <a:off x="1913778" y="112617"/>
              <a:ext cx="605914" cy="605881"/>
            </a:xfrm>
            <a:custGeom>
              <a:avLst/>
              <a:gdLst/>
              <a:ahLst/>
              <a:cxnLst/>
              <a:rect l="l" t="t" r="r" b="b"/>
              <a:pathLst>
                <a:path w="18612" h="18611" extrusionOk="0">
                  <a:moveTo>
                    <a:pt x="1" y="0"/>
                  </a:moveTo>
                  <a:lnTo>
                    <a:pt x="18612" y="18611"/>
                  </a:lnTo>
                  <a:cubicBezTo>
                    <a:pt x="18556" y="18481"/>
                    <a:pt x="18500" y="18313"/>
                    <a:pt x="18444" y="18127"/>
                  </a:cubicBezTo>
                  <a:lnTo>
                    <a:pt x="503" y="186"/>
                  </a:lnTo>
                  <a:cubicBezTo>
                    <a:pt x="354" y="130"/>
                    <a:pt x="150" y="74"/>
                    <a:pt x="1" y="0"/>
                  </a:cubicBez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 name="Google Shape;406;p15"/>
            <p:cNvSpPr/>
            <p:nvPr/>
          </p:nvSpPr>
          <p:spPr>
            <a:xfrm>
              <a:off x="1807747" y="84132"/>
              <a:ext cx="742254" cy="742221"/>
            </a:xfrm>
            <a:custGeom>
              <a:avLst/>
              <a:gdLst/>
              <a:ahLst/>
              <a:cxnLst/>
              <a:rect l="l" t="t" r="r" b="b"/>
              <a:pathLst>
                <a:path w="22800" h="22799" extrusionOk="0">
                  <a:moveTo>
                    <a:pt x="1" y="0"/>
                  </a:moveTo>
                  <a:lnTo>
                    <a:pt x="22799" y="22799"/>
                  </a:lnTo>
                  <a:cubicBezTo>
                    <a:pt x="22743" y="22650"/>
                    <a:pt x="22725" y="22519"/>
                    <a:pt x="22706" y="22370"/>
                  </a:cubicBezTo>
                  <a:lnTo>
                    <a:pt x="410" y="93"/>
                  </a:lnTo>
                  <a:cubicBezTo>
                    <a:pt x="280" y="75"/>
                    <a:pt x="131" y="19"/>
                    <a:pt x="1" y="0"/>
                  </a:cubicBez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 name="Google Shape;407;p15"/>
            <p:cNvSpPr/>
            <p:nvPr/>
          </p:nvSpPr>
          <p:spPr>
            <a:xfrm>
              <a:off x="1715063" y="68375"/>
              <a:ext cx="850076" cy="849458"/>
            </a:xfrm>
            <a:custGeom>
              <a:avLst/>
              <a:gdLst/>
              <a:ahLst/>
              <a:cxnLst/>
              <a:rect l="l" t="t" r="r" b="b"/>
              <a:pathLst>
                <a:path w="26112" h="26093" extrusionOk="0">
                  <a:moveTo>
                    <a:pt x="1" y="0"/>
                  </a:moveTo>
                  <a:lnTo>
                    <a:pt x="26111" y="26093"/>
                  </a:lnTo>
                  <a:cubicBezTo>
                    <a:pt x="26111" y="25981"/>
                    <a:pt x="26093" y="25869"/>
                    <a:pt x="26056" y="25739"/>
                  </a:cubicBezTo>
                  <a:lnTo>
                    <a:pt x="373" y="38"/>
                  </a:lnTo>
                  <a:cubicBezTo>
                    <a:pt x="261" y="19"/>
                    <a:pt x="131" y="19"/>
                    <a:pt x="1" y="0"/>
                  </a:cubicBez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15"/>
            <p:cNvSpPr/>
            <p:nvPr/>
          </p:nvSpPr>
          <p:spPr>
            <a:xfrm>
              <a:off x="1632047" y="61115"/>
              <a:ext cx="939147" cy="939114"/>
            </a:xfrm>
            <a:custGeom>
              <a:avLst/>
              <a:gdLst/>
              <a:ahLst/>
              <a:cxnLst/>
              <a:rect l="l" t="t" r="r" b="b"/>
              <a:pathLst>
                <a:path w="28848" h="28847" extrusionOk="0">
                  <a:moveTo>
                    <a:pt x="1" y="0"/>
                  </a:moveTo>
                  <a:lnTo>
                    <a:pt x="28848" y="28847"/>
                  </a:lnTo>
                  <a:lnTo>
                    <a:pt x="28848" y="28549"/>
                  </a:lnTo>
                  <a:lnTo>
                    <a:pt x="354" y="37"/>
                  </a:lnTo>
                  <a:cubicBezTo>
                    <a:pt x="224" y="37"/>
                    <a:pt x="113" y="37"/>
                    <a:pt x="1" y="0"/>
                  </a:cubicBez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409;p15"/>
            <p:cNvSpPr/>
            <p:nvPr/>
          </p:nvSpPr>
          <p:spPr>
            <a:xfrm>
              <a:off x="1555706" y="62320"/>
              <a:ext cx="1016107" cy="1016074"/>
            </a:xfrm>
            <a:custGeom>
              <a:avLst/>
              <a:gdLst/>
              <a:ahLst/>
              <a:cxnLst/>
              <a:rect l="l" t="t" r="r" b="b"/>
              <a:pathLst>
                <a:path w="31212" h="31211" extrusionOk="0">
                  <a:moveTo>
                    <a:pt x="317" y="0"/>
                  </a:moveTo>
                  <a:cubicBezTo>
                    <a:pt x="206" y="0"/>
                    <a:pt x="113" y="0"/>
                    <a:pt x="1" y="19"/>
                  </a:cubicBezTo>
                  <a:lnTo>
                    <a:pt x="31193" y="31211"/>
                  </a:lnTo>
                  <a:cubicBezTo>
                    <a:pt x="31193" y="31099"/>
                    <a:pt x="31211" y="30987"/>
                    <a:pt x="31211" y="30894"/>
                  </a:cubicBezTo>
                  <a:lnTo>
                    <a:pt x="317"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 name="Google Shape;410;p15"/>
            <p:cNvSpPr/>
            <p:nvPr/>
          </p:nvSpPr>
          <p:spPr>
            <a:xfrm>
              <a:off x="1484215" y="66552"/>
              <a:ext cx="1082128" cy="1081510"/>
            </a:xfrm>
            <a:custGeom>
              <a:avLst/>
              <a:gdLst/>
              <a:ahLst/>
              <a:cxnLst/>
              <a:rect l="l" t="t" r="r" b="b"/>
              <a:pathLst>
                <a:path w="33240" h="33221" extrusionOk="0">
                  <a:moveTo>
                    <a:pt x="299" y="1"/>
                  </a:moveTo>
                  <a:cubicBezTo>
                    <a:pt x="206" y="1"/>
                    <a:pt x="112" y="19"/>
                    <a:pt x="1" y="19"/>
                  </a:cubicBezTo>
                  <a:lnTo>
                    <a:pt x="33202" y="33221"/>
                  </a:lnTo>
                  <a:cubicBezTo>
                    <a:pt x="33221" y="33146"/>
                    <a:pt x="33240" y="33053"/>
                    <a:pt x="33240" y="32942"/>
                  </a:cubicBezTo>
                  <a:lnTo>
                    <a:pt x="299"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p15"/>
            <p:cNvSpPr/>
            <p:nvPr/>
          </p:nvSpPr>
          <p:spPr>
            <a:xfrm>
              <a:off x="1417575" y="76254"/>
              <a:ext cx="1139685" cy="1139067"/>
            </a:xfrm>
            <a:custGeom>
              <a:avLst/>
              <a:gdLst/>
              <a:ahLst/>
              <a:cxnLst/>
              <a:rect l="l" t="t" r="r" b="b"/>
              <a:pathLst>
                <a:path w="35008" h="34989" extrusionOk="0">
                  <a:moveTo>
                    <a:pt x="280" y="0"/>
                  </a:moveTo>
                  <a:cubicBezTo>
                    <a:pt x="187" y="38"/>
                    <a:pt x="94" y="56"/>
                    <a:pt x="1" y="56"/>
                  </a:cubicBezTo>
                  <a:lnTo>
                    <a:pt x="34952" y="34989"/>
                  </a:lnTo>
                  <a:lnTo>
                    <a:pt x="35008" y="34709"/>
                  </a:lnTo>
                  <a:lnTo>
                    <a:pt x="280"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15"/>
            <p:cNvSpPr/>
            <p:nvPr/>
          </p:nvSpPr>
          <p:spPr>
            <a:xfrm>
              <a:off x="1355786" y="90187"/>
              <a:ext cx="1188160" cy="1188160"/>
            </a:xfrm>
            <a:custGeom>
              <a:avLst/>
              <a:gdLst/>
              <a:ahLst/>
              <a:cxnLst/>
              <a:rect l="l" t="t" r="r" b="b"/>
              <a:pathLst>
                <a:path w="36497" h="36497" extrusionOk="0">
                  <a:moveTo>
                    <a:pt x="242" y="0"/>
                  </a:moveTo>
                  <a:cubicBezTo>
                    <a:pt x="149" y="19"/>
                    <a:pt x="56" y="38"/>
                    <a:pt x="0" y="75"/>
                  </a:cubicBezTo>
                  <a:lnTo>
                    <a:pt x="36422" y="36496"/>
                  </a:lnTo>
                  <a:cubicBezTo>
                    <a:pt x="36440" y="36403"/>
                    <a:pt x="36477" y="36310"/>
                    <a:pt x="36496" y="36236"/>
                  </a:cubicBezTo>
                  <a:lnTo>
                    <a:pt x="242"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15"/>
            <p:cNvSpPr/>
            <p:nvPr/>
          </p:nvSpPr>
          <p:spPr>
            <a:xfrm>
              <a:off x="1295787" y="106530"/>
              <a:ext cx="1231165" cy="1230579"/>
            </a:xfrm>
            <a:custGeom>
              <a:avLst/>
              <a:gdLst/>
              <a:ahLst/>
              <a:cxnLst/>
              <a:rect l="l" t="t" r="r" b="b"/>
              <a:pathLst>
                <a:path w="37818" h="37800" extrusionOk="0">
                  <a:moveTo>
                    <a:pt x="261" y="1"/>
                  </a:moveTo>
                  <a:cubicBezTo>
                    <a:pt x="168" y="38"/>
                    <a:pt x="94" y="57"/>
                    <a:pt x="1" y="75"/>
                  </a:cubicBezTo>
                  <a:lnTo>
                    <a:pt x="37725" y="37799"/>
                  </a:lnTo>
                  <a:cubicBezTo>
                    <a:pt x="37762" y="37744"/>
                    <a:pt x="37781" y="37651"/>
                    <a:pt x="37818" y="37576"/>
                  </a:cubicBezTo>
                  <a:lnTo>
                    <a:pt x="261"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414;p15"/>
            <p:cNvSpPr/>
            <p:nvPr/>
          </p:nvSpPr>
          <p:spPr>
            <a:xfrm>
              <a:off x="1239467" y="126551"/>
              <a:ext cx="1267496" cy="1266910"/>
            </a:xfrm>
            <a:custGeom>
              <a:avLst/>
              <a:gdLst/>
              <a:ahLst/>
              <a:cxnLst/>
              <a:rect l="l" t="t" r="r" b="b"/>
              <a:pathLst>
                <a:path w="38934" h="38916" extrusionOk="0">
                  <a:moveTo>
                    <a:pt x="242" y="0"/>
                  </a:moveTo>
                  <a:cubicBezTo>
                    <a:pt x="168" y="19"/>
                    <a:pt x="75" y="75"/>
                    <a:pt x="0" y="93"/>
                  </a:cubicBezTo>
                  <a:lnTo>
                    <a:pt x="38841" y="38915"/>
                  </a:lnTo>
                  <a:cubicBezTo>
                    <a:pt x="38878" y="38841"/>
                    <a:pt x="38897" y="38785"/>
                    <a:pt x="38934" y="38710"/>
                  </a:cubicBezTo>
                  <a:lnTo>
                    <a:pt x="242"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415;p15"/>
            <p:cNvSpPr/>
            <p:nvPr/>
          </p:nvSpPr>
          <p:spPr>
            <a:xfrm>
              <a:off x="1186142" y="148949"/>
              <a:ext cx="1297805" cy="1299042"/>
            </a:xfrm>
            <a:custGeom>
              <a:avLst/>
              <a:gdLst/>
              <a:ahLst/>
              <a:cxnLst/>
              <a:rect l="l" t="t" r="r" b="b"/>
              <a:pathLst>
                <a:path w="39865" h="39903" extrusionOk="0">
                  <a:moveTo>
                    <a:pt x="224" y="1"/>
                  </a:moveTo>
                  <a:cubicBezTo>
                    <a:pt x="149" y="38"/>
                    <a:pt x="93" y="75"/>
                    <a:pt x="0" y="131"/>
                  </a:cubicBezTo>
                  <a:lnTo>
                    <a:pt x="39772" y="39902"/>
                  </a:lnTo>
                  <a:cubicBezTo>
                    <a:pt x="39790" y="39809"/>
                    <a:pt x="39846" y="39735"/>
                    <a:pt x="39865" y="39679"/>
                  </a:cubicBezTo>
                  <a:lnTo>
                    <a:pt x="224"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 name="Google Shape;416;p15"/>
            <p:cNvSpPr/>
            <p:nvPr/>
          </p:nvSpPr>
          <p:spPr>
            <a:xfrm>
              <a:off x="1135258" y="174993"/>
              <a:ext cx="1323849" cy="1323882"/>
            </a:xfrm>
            <a:custGeom>
              <a:avLst/>
              <a:gdLst/>
              <a:ahLst/>
              <a:cxnLst/>
              <a:rect l="l" t="t" r="r" b="b"/>
              <a:pathLst>
                <a:path w="40665" h="40666" extrusionOk="0">
                  <a:moveTo>
                    <a:pt x="205" y="1"/>
                  </a:moveTo>
                  <a:cubicBezTo>
                    <a:pt x="130" y="38"/>
                    <a:pt x="74" y="75"/>
                    <a:pt x="0" y="113"/>
                  </a:cubicBezTo>
                  <a:lnTo>
                    <a:pt x="40553" y="40665"/>
                  </a:lnTo>
                  <a:cubicBezTo>
                    <a:pt x="40572" y="40591"/>
                    <a:pt x="40609" y="40517"/>
                    <a:pt x="40665" y="40461"/>
                  </a:cubicBezTo>
                  <a:lnTo>
                    <a:pt x="205"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7" name="Google Shape;417;p15"/>
            <p:cNvSpPr/>
            <p:nvPr/>
          </p:nvSpPr>
          <p:spPr>
            <a:xfrm>
              <a:off x="1086165" y="202893"/>
              <a:ext cx="1345075" cy="1344456"/>
            </a:xfrm>
            <a:custGeom>
              <a:avLst/>
              <a:gdLst/>
              <a:ahLst/>
              <a:cxnLst/>
              <a:rect l="l" t="t" r="r" b="b"/>
              <a:pathLst>
                <a:path w="41317" h="41298" extrusionOk="0">
                  <a:moveTo>
                    <a:pt x="205" y="0"/>
                  </a:moveTo>
                  <a:cubicBezTo>
                    <a:pt x="131" y="56"/>
                    <a:pt x="56" y="93"/>
                    <a:pt x="1" y="112"/>
                  </a:cubicBezTo>
                  <a:lnTo>
                    <a:pt x="41168" y="41297"/>
                  </a:lnTo>
                  <a:lnTo>
                    <a:pt x="41316" y="41093"/>
                  </a:lnTo>
                  <a:lnTo>
                    <a:pt x="205"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 name="Google Shape;418;p15"/>
            <p:cNvSpPr/>
            <p:nvPr/>
          </p:nvSpPr>
          <p:spPr>
            <a:xfrm>
              <a:off x="1040132" y="233169"/>
              <a:ext cx="1360799" cy="1360832"/>
            </a:xfrm>
            <a:custGeom>
              <a:avLst/>
              <a:gdLst/>
              <a:ahLst/>
              <a:cxnLst/>
              <a:rect l="l" t="t" r="r" b="b"/>
              <a:pathLst>
                <a:path w="41800" h="41801" extrusionOk="0">
                  <a:moveTo>
                    <a:pt x="205" y="1"/>
                  </a:moveTo>
                  <a:cubicBezTo>
                    <a:pt x="130" y="56"/>
                    <a:pt x="56" y="94"/>
                    <a:pt x="0" y="131"/>
                  </a:cubicBezTo>
                  <a:lnTo>
                    <a:pt x="41670" y="41800"/>
                  </a:lnTo>
                  <a:cubicBezTo>
                    <a:pt x="41707" y="41707"/>
                    <a:pt x="41744" y="41651"/>
                    <a:pt x="41800" y="41596"/>
                  </a:cubicBezTo>
                  <a:lnTo>
                    <a:pt x="205"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 name="Google Shape;419;p15"/>
            <p:cNvSpPr/>
            <p:nvPr/>
          </p:nvSpPr>
          <p:spPr>
            <a:xfrm>
              <a:off x="995890" y="265268"/>
              <a:ext cx="1372323" cy="1372356"/>
            </a:xfrm>
            <a:custGeom>
              <a:avLst/>
              <a:gdLst/>
              <a:ahLst/>
              <a:cxnLst/>
              <a:rect l="l" t="t" r="r" b="b"/>
              <a:pathLst>
                <a:path w="42154" h="42155" extrusionOk="0">
                  <a:moveTo>
                    <a:pt x="187" y="1"/>
                  </a:moveTo>
                  <a:cubicBezTo>
                    <a:pt x="112" y="38"/>
                    <a:pt x="75" y="94"/>
                    <a:pt x="1" y="131"/>
                  </a:cubicBezTo>
                  <a:lnTo>
                    <a:pt x="42005" y="42154"/>
                  </a:lnTo>
                  <a:cubicBezTo>
                    <a:pt x="42061" y="42080"/>
                    <a:pt x="42098" y="42024"/>
                    <a:pt x="42154" y="41968"/>
                  </a:cubicBezTo>
                  <a:lnTo>
                    <a:pt x="187"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0" name="Google Shape;420;p15"/>
            <p:cNvSpPr/>
            <p:nvPr/>
          </p:nvSpPr>
          <p:spPr>
            <a:xfrm>
              <a:off x="954676" y="299809"/>
              <a:ext cx="1379616" cy="1380234"/>
            </a:xfrm>
            <a:custGeom>
              <a:avLst/>
              <a:gdLst/>
              <a:ahLst/>
              <a:cxnLst/>
              <a:rect l="l" t="t" r="r" b="b"/>
              <a:pathLst>
                <a:path w="42378" h="42397" extrusionOk="0">
                  <a:moveTo>
                    <a:pt x="168" y="1"/>
                  </a:moveTo>
                  <a:cubicBezTo>
                    <a:pt x="94" y="57"/>
                    <a:pt x="57" y="94"/>
                    <a:pt x="1" y="168"/>
                  </a:cubicBezTo>
                  <a:lnTo>
                    <a:pt x="42229" y="42396"/>
                  </a:lnTo>
                  <a:cubicBezTo>
                    <a:pt x="42247" y="42322"/>
                    <a:pt x="42303" y="42247"/>
                    <a:pt x="42378" y="42210"/>
                  </a:cubicBezTo>
                  <a:lnTo>
                    <a:pt x="168"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 name="Google Shape;421;p15"/>
            <p:cNvSpPr/>
            <p:nvPr/>
          </p:nvSpPr>
          <p:spPr>
            <a:xfrm>
              <a:off x="914698" y="336791"/>
              <a:ext cx="1382025" cy="1382611"/>
            </a:xfrm>
            <a:custGeom>
              <a:avLst/>
              <a:gdLst/>
              <a:ahLst/>
              <a:cxnLst/>
              <a:rect l="l" t="t" r="r" b="b"/>
              <a:pathLst>
                <a:path w="42452" h="42470" extrusionOk="0">
                  <a:moveTo>
                    <a:pt x="168" y="0"/>
                  </a:moveTo>
                  <a:lnTo>
                    <a:pt x="1" y="168"/>
                  </a:lnTo>
                  <a:lnTo>
                    <a:pt x="42303" y="42470"/>
                  </a:lnTo>
                  <a:cubicBezTo>
                    <a:pt x="42340" y="42395"/>
                    <a:pt x="42415" y="42340"/>
                    <a:pt x="42452" y="42284"/>
                  </a:cubicBezTo>
                  <a:lnTo>
                    <a:pt x="168"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422;p15"/>
            <p:cNvSpPr/>
            <p:nvPr/>
          </p:nvSpPr>
          <p:spPr>
            <a:xfrm>
              <a:off x="877130" y="375564"/>
              <a:ext cx="1381439" cy="1380820"/>
            </a:xfrm>
            <a:custGeom>
              <a:avLst/>
              <a:gdLst/>
              <a:ahLst/>
              <a:cxnLst/>
              <a:rect l="l" t="t" r="r" b="b"/>
              <a:pathLst>
                <a:path w="42434" h="42415" extrusionOk="0">
                  <a:moveTo>
                    <a:pt x="150" y="0"/>
                  </a:moveTo>
                  <a:lnTo>
                    <a:pt x="1" y="168"/>
                  </a:lnTo>
                  <a:lnTo>
                    <a:pt x="42247" y="42414"/>
                  </a:lnTo>
                  <a:cubicBezTo>
                    <a:pt x="42303" y="42358"/>
                    <a:pt x="42359" y="42321"/>
                    <a:pt x="42433" y="42247"/>
                  </a:cubicBezTo>
                  <a:lnTo>
                    <a:pt x="150"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 name="Google Shape;423;p15"/>
            <p:cNvSpPr/>
            <p:nvPr/>
          </p:nvSpPr>
          <p:spPr>
            <a:xfrm>
              <a:off x="842003" y="416746"/>
              <a:ext cx="1375351" cy="1374765"/>
            </a:xfrm>
            <a:custGeom>
              <a:avLst/>
              <a:gdLst/>
              <a:ahLst/>
              <a:cxnLst/>
              <a:rect l="l" t="t" r="r" b="b"/>
              <a:pathLst>
                <a:path w="42247" h="42229" extrusionOk="0">
                  <a:moveTo>
                    <a:pt x="149" y="1"/>
                  </a:moveTo>
                  <a:cubicBezTo>
                    <a:pt x="93" y="56"/>
                    <a:pt x="56" y="112"/>
                    <a:pt x="0" y="187"/>
                  </a:cubicBezTo>
                  <a:lnTo>
                    <a:pt x="42061" y="42228"/>
                  </a:lnTo>
                  <a:cubicBezTo>
                    <a:pt x="42117" y="42191"/>
                    <a:pt x="42172" y="42154"/>
                    <a:pt x="42247" y="42098"/>
                  </a:cubicBezTo>
                  <a:lnTo>
                    <a:pt x="149"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424;p15"/>
            <p:cNvSpPr/>
            <p:nvPr/>
          </p:nvSpPr>
          <p:spPr>
            <a:xfrm>
              <a:off x="808666" y="459751"/>
              <a:ext cx="1365682" cy="1365682"/>
            </a:xfrm>
            <a:custGeom>
              <a:avLst/>
              <a:gdLst/>
              <a:ahLst/>
              <a:cxnLst/>
              <a:rect l="l" t="t" r="r" b="b"/>
              <a:pathLst>
                <a:path w="41950" h="41950" extrusionOk="0">
                  <a:moveTo>
                    <a:pt x="150" y="1"/>
                  </a:moveTo>
                  <a:cubicBezTo>
                    <a:pt x="94" y="75"/>
                    <a:pt x="57" y="113"/>
                    <a:pt x="1" y="187"/>
                  </a:cubicBezTo>
                  <a:lnTo>
                    <a:pt x="41763" y="41950"/>
                  </a:lnTo>
                  <a:cubicBezTo>
                    <a:pt x="41801" y="41894"/>
                    <a:pt x="41875" y="41838"/>
                    <a:pt x="41950" y="41801"/>
                  </a:cubicBezTo>
                  <a:lnTo>
                    <a:pt x="150"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 name="Google Shape;425;p15"/>
            <p:cNvSpPr/>
            <p:nvPr/>
          </p:nvSpPr>
          <p:spPr>
            <a:xfrm>
              <a:off x="777186" y="505198"/>
              <a:ext cx="1351716" cy="1351749"/>
            </a:xfrm>
            <a:custGeom>
              <a:avLst/>
              <a:gdLst/>
              <a:ahLst/>
              <a:cxnLst/>
              <a:rect l="l" t="t" r="r" b="b"/>
              <a:pathLst>
                <a:path w="41521" h="41522" extrusionOk="0">
                  <a:moveTo>
                    <a:pt x="130" y="1"/>
                  </a:moveTo>
                  <a:lnTo>
                    <a:pt x="0" y="206"/>
                  </a:lnTo>
                  <a:lnTo>
                    <a:pt x="41316" y="41521"/>
                  </a:lnTo>
                  <a:cubicBezTo>
                    <a:pt x="41372" y="41447"/>
                    <a:pt x="41446" y="41410"/>
                    <a:pt x="41521" y="41354"/>
                  </a:cubicBezTo>
                  <a:lnTo>
                    <a:pt x="130"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426;p15"/>
            <p:cNvSpPr/>
            <p:nvPr/>
          </p:nvSpPr>
          <p:spPr>
            <a:xfrm>
              <a:off x="748700" y="553087"/>
              <a:ext cx="1332346" cy="1331727"/>
            </a:xfrm>
            <a:custGeom>
              <a:avLst/>
              <a:gdLst/>
              <a:ahLst/>
              <a:cxnLst/>
              <a:rect l="l" t="t" r="r" b="b"/>
              <a:pathLst>
                <a:path w="40926" h="40907" extrusionOk="0">
                  <a:moveTo>
                    <a:pt x="131" y="0"/>
                  </a:moveTo>
                  <a:cubicBezTo>
                    <a:pt x="75" y="56"/>
                    <a:pt x="56" y="130"/>
                    <a:pt x="0" y="205"/>
                  </a:cubicBezTo>
                  <a:lnTo>
                    <a:pt x="40721" y="40907"/>
                  </a:lnTo>
                  <a:cubicBezTo>
                    <a:pt x="40795" y="40869"/>
                    <a:pt x="40851" y="40813"/>
                    <a:pt x="40925" y="40795"/>
                  </a:cubicBezTo>
                  <a:lnTo>
                    <a:pt x="131"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427;p15"/>
            <p:cNvSpPr/>
            <p:nvPr/>
          </p:nvSpPr>
          <p:spPr>
            <a:xfrm>
              <a:off x="722656" y="602766"/>
              <a:ext cx="1308711" cy="1308092"/>
            </a:xfrm>
            <a:custGeom>
              <a:avLst/>
              <a:gdLst/>
              <a:ahLst/>
              <a:cxnLst/>
              <a:rect l="l" t="t" r="r" b="b"/>
              <a:pathLst>
                <a:path w="40200" h="40181" extrusionOk="0">
                  <a:moveTo>
                    <a:pt x="112" y="0"/>
                  </a:moveTo>
                  <a:cubicBezTo>
                    <a:pt x="56" y="75"/>
                    <a:pt x="37" y="149"/>
                    <a:pt x="0" y="205"/>
                  </a:cubicBezTo>
                  <a:lnTo>
                    <a:pt x="39957" y="40181"/>
                  </a:lnTo>
                  <a:cubicBezTo>
                    <a:pt x="40032" y="40162"/>
                    <a:pt x="40125" y="40125"/>
                    <a:pt x="40199" y="40088"/>
                  </a:cubicBezTo>
                  <a:lnTo>
                    <a:pt x="112"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428;p15"/>
            <p:cNvSpPr/>
            <p:nvPr/>
          </p:nvSpPr>
          <p:spPr>
            <a:xfrm>
              <a:off x="699021" y="654854"/>
              <a:ext cx="1279021" cy="1280258"/>
            </a:xfrm>
            <a:custGeom>
              <a:avLst/>
              <a:gdLst/>
              <a:ahLst/>
              <a:cxnLst/>
              <a:rect l="l" t="t" r="r" b="b"/>
              <a:pathLst>
                <a:path w="39288" h="39326" extrusionOk="0">
                  <a:moveTo>
                    <a:pt x="93" y="1"/>
                  </a:moveTo>
                  <a:cubicBezTo>
                    <a:pt x="75" y="75"/>
                    <a:pt x="19" y="168"/>
                    <a:pt x="0" y="243"/>
                  </a:cubicBezTo>
                  <a:lnTo>
                    <a:pt x="39083" y="39325"/>
                  </a:lnTo>
                  <a:cubicBezTo>
                    <a:pt x="39157" y="39307"/>
                    <a:pt x="39213" y="39251"/>
                    <a:pt x="39288" y="39232"/>
                  </a:cubicBezTo>
                  <a:lnTo>
                    <a:pt x="93"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 name="Google Shape;429;p15"/>
            <p:cNvSpPr/>
            <p:nvPr/>
          </p:nvSpPr>
          <p:spPr>
            <a:xfrm>
              <a:off x="677209" y="710588"/>
              <a:ext cx="1245717" cy="1245099"/>
            </a:xfrm>
            <a:custGeom>
              <a:avLst/>
              <a:gdLst/>
              <a:ahLst/>
              <a:cxnLst/>
              <a:rect l="l" t="t" r="r" b="b"/>
              <a:pathLst>
                <a:path w="38265" h="38246" extrusionOk="0">
                  <a:moveTo>
                    <a:pt x="93" y="1"/>
                  </a:moveTo>
                  <a:cubicBezTo>
                    <a:pt x="56" y="57"/>
                    <a:pt x="37" y="150"/>
                    <a:pt x="0" y="224"/>
                  </a:cubicBezTo>
                  <a:lnTo>
                    <a:pt x="38003" y="38246"/>
                  </a:lnTo>
                  <a:cubicBezTo>
                    <a:pt x="38097" y="38246"/>
                    <a:pt x="38190" y="38190"/>
                    <a:pt x="38264" y="38172"/>
                  </a:cubicBezTo>
                  <a:lnTo>
                    <a:pt x="93"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430;p15"/>
            <p:cNvSpPr/>
            <p:nvPr/>
          </p:nvSpPr>
          <p:spPr>
            <a:xfrm>
              <a:off x="659630" y="768764"/>
              <a:ext cx="1205707" cy="1205707"/>
            </a:xfrm>
            <a:custGeom>
              <a:avLst/>
              <a:gdLst/>
              <a:ahLst/>
              <a:cxnLst/>
              <a:rect l="l" t="t" r="r" b="b"/>
              <a:pathLst>
                <a:path w="37036" h="37036" extrusionOk="0">
                  <a:moveTo>
                    <a:pt x="75" y="0"/>
                  </a:moveTo>
                  <a:cubicBezTo>
                    <a:pt x="38" y="94"/>
                    <a:pt x="19" y="168"/>
                    <a:pt x="1" y="261"/>
                  </a:cubicBezTo>
                  <a:lnTo>
                    <a:pt x="36775" y="37036"/>
                  </a:lnTo>
                  <a:cubicBezTo>
                    <a:pt x="36850" y="37017"/>
                    <a:pt x="36943" y="36980"/>
                    <a:pt x="37036" y="36961"/>
                  </a:cubicBezTo>
                  <a:lnTo>
                    <a:pt x="75"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431;p15"/>
            <p:cNvSpPr/>
            <p:nvPr/>
          </p:nvSpPr>
          <p:spPr>
            <a:xfrm>
              <a:off x="644492" y="829967"/>
              <a:ext cx="1158470" cy="1159056"/>
            </a:xfrm>
            <a:custGeom>
              <a:avLst/>
              <a:gdLst/>
              <a:ahLst/>
              <a:cxnLst/>
              <a:rect l="l" t="t" r="r" b="b"/>
              <a:pathLst>
                <a:path w="35585" h="35603" extrusionOk="0">
                  <a:moveTo>
                    <a:pt x="75" y="0"/>
                  </a:moveTo>
                  <a:lnTo>
                    <a:pt x="0" y="279"/>
                  </a:lnTo>
                  <a:lnTo>
                    <a:pt x="35342" y="35603"/>
                  </a:lnTo>
                  <a:cubicBezTo>
                    <a:pt x="35417" y="35603"/>
                    <a:pt x="35528" y="35565"/>
                    <a:pt x="35584" y="35547"/>
                  </a:cubicBezTo>
                  <a:lnTo>
                    <a:pt x="75"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15"/>
            <p:cNvSpPr/>
            <p:nvPr/>
          </p:nvSpPr>
          <p:spPr>
            <a:xfrm>
              <a:off x="632967" y="895402"/>
              <a:ext cx="1105763" cy="1103907"/>
            </a:xfrm>
            <a:custGeom>
              <a:avLst/>
              <a:gdLst/>
              <a:ahLst/>
              <a:cxnLst/>
              <a:rect l="l" t="t" r="r" b="b"/>
              <a:pathLst>
                <a:path w="33966" h="33909" extrusionOk="0">
                  <a:moveTo>
                    <a:pt x="56" y="0"/>
                  </a:moveTo>
                  <a:cubicBezTo>
                    <a:pt x="19" y="93"/>
                    <a:pt x="19" y="186"/>
                    <a:pt x="1" y="279"/>
                  </a:cubicBezTo>
                  <a:lnTo>
                    <a:pt x="33649" y="33909"/>
                  </a:lnTo>
                  <a:cubicBezTo>
                    <a:pt x="33761" y="33909"/>
                    <a:pt x="33854" y="33909"/>
                    <a:pt x="33965" y="33890"/>
                  </a:cubicBezTo>
                  <a:lnTo>
                    <a:pt x="56"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 name="Google Shape;433;p15"/>
            <p:cNvSpPr/>
            <p:nvPr/>
          </p:nvSpPr>
          <p:spPr>
            <a:xfrm>
              <a:off x="626293" y="963866"/>
              <a:ext cx="1042769" cy="1042672"/>
            </a:xfrm>
            <a:custGeom>
              <a:avLst/>
              <a:gdLst/>
              <a:ahLst/>
              <a:cxnLst/>
              <a:rect l="l" t="t" r="r" b="b"/>
              <a:pathLst>
                <a:path w="32031" h="32028" extrusionOk="0">
                  <a:moveTo>
                    <a:pt x="20" y="0"/>
                  </a:moveTo>
                  <a:cubicBezTo>
                    <a:pt x="20" y="93"/>
                    <a:pt x="1" y="223"/>
                    <a:pt x="1" y="317"/>
                  </a:cubicBezTo>
                  <a:lnTo>
                    <a:pt x="31714" y="32011"/>
                  </a:lnTo>
                  <a:cubicBezTo>
                    <a:pt x="31751" y="32023"/>
                    <a:pt x="31788" y="32027"/>
                    <a:pt x="31825" y="32027"/>
                  </a:cubicBezTo>
                  <a:cubicBezTo>
                    <a:pt x="31898" y="32027"/>
                    <a:pt x="31968" y="32011"/>
                    <a:pt x="32030" y="32011"/>
                  </a:cubicBezTo>
                  <a:lnTo>
                    <a:pt x="20"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 name="Google Shape;434;p15"/>
            <p:cNvSpPr/>
            <p:nvPr/>
          </p:nvSpPr>
          <p:spPr>
            <a:xfrm>
              <a:off x="624503" y="1038384"/>
              <a:ext cx="970627" cy="970041"/>
            </a:xfrm>
            <a:custGeom>
              <a:avLst/>
              <a:gdLst/>
              <a:ahLst/>
              <a:cxnLst/>
              <a:rect l="l" t="t" r="r" b="b"/>
              <a:pathLst>
                <a:path w="29815" h="29797" extrusionOk="0">
                  <a:moveTo>
                    <a:pt x="0" y="0"/>
                  </a:moveTo>
                  <a:lnTo>
                    <a:pt x="0" y="317"/>
                  </a:lnTo>
                  <a:lnTo>
                    <a:pt x="29480" y="29796"/>
                  </a:lnTo>
                  <a:lnTo>
                    <a:pt x="29815" y="29796"/>
                  </a:lnTo>
                  <a:lnTo>
                    <a:pt x="0"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 name="Google Shape;435;p15"/>
            <p:cNvSpPr/>
            <p:nvPr/>
          </p:nvSpPr>
          <p:spPr>
            <a:xfrm>
              <a:off x="628116" y="1118339"/>
              <a:ext cx="886440" cy="886440"/>
            </a:xfrm>
            <a:custGeom>
              <a:avLst/>
              <a:gdLst/>
              <a:ahLst/>
              <a:cxnLst/>
              <a:rect l="l" t="t" r="r" b="b"/>
              <a:pathLst>
                <a:path w="27229" h="27229" extrusionOk="0">
                  <a:moveTo>
                    <a:pt x="1" y="1"/>
                  </a:moveTo>
                  <a:lnTo>
                    <a:pt x="1" y="1"/>
                  </a:lnTo>
                  <a:cubicBezTo>
                    <a:pt x="19" y="150"/>
                    <a:pt x="38" y="261"/>
                    <a:pt x="38" y="373"/>
                  </a:cubicBezTo>
                  <a:lnTo>
                    <a:pt x="26856" y="27210"/>
                  </a:lnTo>
                  <a:cubicBezTo>
                    <a:pt x="26968" y="27228"/>
                    <a:pt x="27079" y="27228"/>
                    <a:pt x="27228" y="27228"/>
                  </a:cubicBezTo>
                  <a:lnTo>
                    <a:pt x="1"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 name="Google Shape;436;p15"/>
            <p:cNvSpPr/>
            <p:nvPr/>
          </p:nvSpPr>
          <p:spPr>
            <a:xfrm>
              <a:off x="639641" y="1207410"/>
              <a:ext cx="786464" cy="785845"/>
            </a:xfrm>
            <a:custGeom>
              <a:avLst/>
              <a:gdLst/>
              <a:ahLst/>
              <a:cxnLst/>
              <a:rect l="l" t="t" r="r" b="b"/>
              <a:pathLst>
                <a:path w="24158" h="24139" extrusionOk="0">
                  <a:moveTo>
                    <a:pt x="0" y="1"/>
                  </a:moveTo>
                  <a:lnTo>
                    <a:pt x="0" y="1"/>
                  </a:lnTo>
                  <a:cubicBezTo>
                    <a:pt x="38" y="131"/>
                    <a:pt x="56" y="280"/>
                    <a:pt x="75" y="392"/>
                  </a:cubicBezTo>
                  <a:lnTo>
                    <a:pt x="23766" y="24064"/>
                  </a:lnTo>
                  <a:cubicBezTo>
                    <a:pt x="23897" y="24102"/>
                    <a:pt x="24046" y="24120"/>
                    <a:pt x="24157" y="24139"/>
                  </a:cubicBezTo>
                  <a:lnTo>
                    <a:pt x="0"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 name="Google Shape;437;p15"/>
            <p:cNvSpPr/>
            <p:nvPr/>
          </p:nvSpPr>
          <p:spPr>
            <a:xfrm>
              <a:off x="663276" y="1306767"/>
              <a:ext cx="662852" cy="662885"/>
            </a:xfrm>
            <a:custGeom>
              <a:avLst/>
              <a:gdLst/>
              <a:ahLst/>
              <a:cxnLst/>
              <a:rect l="l" t="t" r="r" b="b"/>
              <a:pathLst>
                <a:path w="20361" h="20362" extrusionOk="0">
                  <a:moveTo>
                    <a:pt x="0" y="1"/>
                  </a:moveTo>
                  <a:lnTo>
                    <a:pt x="0" y="1"/>
                  </a:lnTo>
                  <a:cubicBezTo>
                    <a:pt x="56" y="168"/>
                    <a:pt x="93" y="336"/>
                    <a:pt x="130" y="466"/>
                  </a:cubicBezTo>
                  <a:lnTo>
                    <a:pt x="19895" y="20231"/>
                  </a:lnTo>
                  <a:cubicBezTo>
                    <a:pt x="20063" y="20268"/>
                    <a:pt x="20193" y="20324"/>
                    <a:pt x="20360" y="20361"/>
                  </a:cubicBezTo>
                  <a:lnTo>
                    <a:pt x="0"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 name="Google Shape;438;p15"/>
            <p:cNvSpPr/>
            <p:nvPr/>
          </p:nvSpPr>
          <p:spPr>
            <a:xfrm>
              <a:off x="706899" y="1427970"/>
              <a:ext cx="498645" cy="498645"/>
            </a:xfrm>
            <a:custGeom>
              <a:avLst/>
              <a:gdLst/>
              <a:ahLst/>
              <a:cxnLst/>
              <a:rect l="l" t="t" r="r" b="b"/>
              <a:pathLst>
                <a:path w="15317" h="15317" extrusionOk="0">
                  <a:moveTo>
                    <a:pt x="0" y="0"/>
                  </a:moveTo>
                  <a:lnTo>
                    <a:pt x="0" y="0"/>
                  </a:lnTo>
                  <a:cubicBezTo>
                    <a:pt x="112" y="205"/>
                    <a:pt x="186" y="409"/>
                    <a:pt x="298" y="614"/>
                  </a:cubicBezTo>
                  <a:lnTo>
                    <a:pt x="14721" y="15038"/>
                  </a:lnTo>
                  <a:cubicBezTo>
                    <a:pt x="14926" y="15131"/>
                    <a:pt x="15112" y="15224"/>
                    <a:pt x="15317" y="15317"/>
                  </a:cubicBezTo>
                  <a:lnTo>
                    <a:pt x="0"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 name="Google Shape;439;p15"/>
            <p:cNvSpPr/>
            <p:nvPr/>
          </p:nvSpPr>
          <p:spPr>
            <a:xfrm>
              <a:off x="811694" y="1609106"/>
              <a:ext cx="211510" cy="211477"/>
            </a:xfrm>
            <a:custGeom>
              <a:avLst/>
              <a:gdLst/>
              <a:ahLst/>
              <a:cxnLst/>
              <a:rect l="l" t="t" r="r" b="b"/>
              <a:pathLst>
                <a:path w="6497" h="6496" extrusionOk="0">
                  <a:moveTo>
                    <a:pt x="1" y="1"/>
                  </a:moveTo>
                  <a:cubicBezTo>
                    <a:pt x="392" y="540"/>
                    <a:pt x="801" y="1061"/>
                    <a:pt x="1211" y="1545"/>
                  </a:cubicBezTo>
                  <a:lnTo>
                    <a:pt x="4989" y="5305"/>
                  </a:lnTo>
                  <a:cubicBezTo>
                    <a:pt x="5472" y="5733"/>
                    <a:pt x="5975" y="6124"/>
                    <a:pt x="6496" y="6496"/>
                  </a:cubicBezTo>
                  <a:lnTo>
                    <a:pt x="1"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40" name="Google Shape;440;p15"/>
          <p:cNvSpPr txBox="1">
            <a:spLocks noGrp="1"/>
          </p:cNvSpPr>
          <p:nvPr>
            <p:ph type="title"/>
          </p:nvPr>
        </p:nvSpPr>
        <p:spPr>
          <a:xfrm>
            <a:off x="3872700" y="2704675"/>
            <a:ext cx="3602100" cy="576000"/>
          </a:xfrm>
          <a:prstGeom prst="rect">
            <a:avLst/>
          </a:prstGeom>
        </p:spPr>
        <p:txBody>
          <a:bodyPr spcFirstLastPara="1" wrap="square" lIns="91425" tIns="91425" rIns="91425" bIns="91425" anchor="t" anchorCtr="0">
            <a:noAutofit/>
          </a:bodyPr>
          <a:lstStyle>
            <a:lvl1pPr lvl="0" rtl="0">
              <a:spcBef>
                <a:spcPts val="0"/>
              </a:spcBef>
              <a:spcAft>
                <a:spcPts val="0"/>
              </a:spcAft>
              <a:buSzPts val="4100"/>
              <a:buNone/>
              <a:defRPr sz="2100" b="1">
                <a:latin typeface="Barlow"/>
                <a:ea typeface="Barlow"/>
                <a:cs typeface="Barlow"/>
                <a:sym typeface="Barlow"/>
              </a:defRPr>
            </a:lvl1pPr>
            <a:lvl2pPr lvl="1" algn="r" rtl="0">
              <a:spcBef>
                <a:spcPts val="0"/>
              </a:spcBef>
              <a:spcAft>
                <a:spcPts val="0"/>
              </a:spcAft>
              <a:buSzPts val="4100"/>
              <a:buNone/>
              <a:defRPr/>
            </a:lvl2pPr>
            <a:lvl3pPr lvl="2" algn="r" rtl="0">
              <a:spcBef>
                <a:spcPts val="0"/>
              </a:spcBef>
              <a:spcAft>
                <a:spcPts val="0"/>
              </a:spcAft>
              <a:buSzPts val="4100"/>
              <a:buNone/>
              <a:defRPr/>
            </a:lvl3pPr>
            <a:lvl4pPr lvl="3" algn="r" rtl="0">
              <a:spcBef>
                <a:spcPts val="0"/>
              </a:spcBef>
              <a:spcAft>
                <a:spcPts val="0"/>
              </a:spcAft>
              <a:buSzPts val="4100"/>
              <a:buNone/>
              <a:defRPr/>
            </a:lvl4pPr>
            <a:lvl5pPr lvl="4" algn="r" rtl="0">
              <a:spcBef>
                <a:spcPts val="0"/>
              </a:spcBef>
              <a:spcAft>
                <a:spcPts val="0"/>
              </a:spcAft>
              <a:buSzPts val="4100"/>
              <a:buNone/>
              <a:defRPr/>
            </a:lvl5pPr>
            <a:lvl6pPr lvl="5" algn="r" rtl="0">
              <a:spcBef>
                <a:spcPts val="0"/>
              </a:spcBef>
              <a:spcAft>
                <a:spcPts val="0"/>
              </a:spcAft>
              <a:buSzPts val="4100"/>
              <a:buNone/>
              <a:defRPr/>
            </a:lvl6pPr>
            <a:lvl7pPr lvl="6" algn="r" rtl="0">
              <a:spcBef>
                <a:spcPts val="0"/>
              </a:spcBef>
              <a:spcAft>
                <a:spcPts val="0"/>
              </a:spcAft>
              <a:buSzPts val="4100"/>
              <a:buNone/>
              <a:defRPr/>
            </a:lvl7pPr>
            <a:lvl8pPr lvl="7" algn="r" rtl="0">
              <a:spcBef>
                <a:spcPts val="0"/>
              </a:spcBef>
              <a:spcAft>
                <a:spcPts val="0"/>
              </a:spcAft>
              <a:buSzPts val="4100"/>
              <a:buNone/>
              <a:defRPr/>
            </a:lvl8pPr>
            <a:lvl9pPr lvl="8" algn="r" rtl="0">
              <a:spcBef>
                <a:spcPts val="0"/>
              </a:spcBef>
              <a:spcAft>
                <a:spcPts val="0"/>
              </a:spcAft>
              <a:buSzPts val="4100"/>
              <a:buNone/>
              <a:defRPr/>
            </a:lvl9pPr>
          </a:lstStyle>
          <a:p>
            <a:endParaRPr/>
          </a:p>
        </p:txBody>
      </p:sp>
      <p:sp>
        <p:nvSpPr>
          <p:cNvPr id="441" name="Google Shape;441;p15"/>
          <p:cNvSpPr txBox="1">
            <a:spLocks noGrp="1"/>
          </p:cNvSpPr>
          <p:nvPr>
            <p:ph type="subTitle" idx="1"/>
          </p:nvPr>
        </p:nvSpPr>
        <p:spPr>
          <a:xfrm>
            <a:off x="3486300" y="567600"/>
            <a:ext cx="4374900" cy="18519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2500"/>
            </a:lvl1pPr>
            <a:lvl2pPr lvl="1" algn="r" rtl="0">
              <a:spcBef>
                <a:spcPts val="1600"/>
              </a:spcBef>
              <a:spcAft>
                <a:spcPts val="0"/>
              </a:spcAft>
              <a:buSzPts val="1400"/>
              <a:buNone/>
              <a:defRPr/>
            </a:lvl2pPr>
            <a:lvl3pPr lvl="2" algn="r" rtl="0">
              <a:spcBef>
                <a:spcPts val="1600"/>
              </a:spcBef>
              <a:spcAft>
                <a:spcPts val="0"/>
              </a:spcAft>
              <a:buSzPts val="1400"/>
              <a:buNone/>
              <a:defRPr/>
            </a:lvl3pPr>
            <a:lvl4pPr lvl="3" algn="r" rtl="0">
              <a:spcBef>
                <a:spcPts val="1600"/>
              </a:spcBef>
              <a:spcAft>
                <a:spcPts val="0"/>
              </a:spcAft>
              <a:buSzPts val="1400"/>
              <a:buNone/>
              <a:defRPr/>
            </a:lvl4pPr>
            <a:lvl5pPr lvl="4" algn="r" rtl="0">
              <a:spcBef>
                <a:spcPts val="1600"/>
              </a:spcBef>
              <a:spcAft>
                <a:spcPts val="0"/>
              </a:spcAft>
              <a:buSzPts val="1400"/>
              <a:buNone/>
              <a:defRPr/>
            </a:lvl5pPr>
            <a:lvl6pPr lvl="5" algn="r" rtl="0">
              <a:spcBef>
                <a:spcPts val="1600"/>
              </a:spcBef>
              <a:spcAft>
                <a:spcPts val="0"/>
              </a:spcAft>
              <a:buSzPts val="1400"/>
              <a:buNone/>
              <a:defRPr/>
            </a:lvl6pPr>
            <a:lvl7pPr lvl="6" algn="r" rtl="0">
              <a:spcBef>
                <a:spcPts val="1600"/>
              </a:spcBef>
              <a:spcAft>
                <a:spcPts val="0"/>
              </a:spcAft>
              <a:buSzPts val="1400"/>
              <a:buNone/>
              <a:defRPr/>
            </a:lvl7pPr>
            <a:lvl8pPr lvl="7" algn="r" rtl="0">
              <a:spcBef>
                <a:spcPts val="1600"/>
              </a:spcBef>
              <a:spcAft>
                <a:spcPts val="0"/>
              </a:spcAft>
              <a:buSzPts val="1400"/>
              <a:buNone/>
              <a:defRPr/>
            </a:lvl8pPr>
            <a:lvl9pPr lvl="8" algn="r" rtl="0">
              <a:spcBef>
                <a:spcPts val="1600"/>
              </a:spcBef>
              <a:spcAft>
                <a:spcPts val="1600"/>
              </a:spcAft>
              <a:buSzPts val="1400"/>
              <a:buNone/>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ig number">
  <p:cSld name="BIG_NUMBER_1">
    <p:bg>
      <p:bgPr>
        <a:solidFill>
          <a:schemeClr val="accent5"/>
        </a:solidFill>
        <a:effectLst/>
      </p:bgPr>
    </p:bg>
    <p:spTree>
      <p:nvGrpSpPr>
        <p:cNvPr id="1" name="Shape 442"/>
        <p:cNvGrpSpPr/>
        <p:nvPr/>
      </p:nvGrpSpPr>
      <p:grpSpPr>
        <a:xfrm>
          <a:off x="0" y="0"/>
          <a:ext cx="0" cy="0"/>
          <a:chOff x="0" y="0"/>
          <a:chExt cx="0" cy="0"/>
        </a:xfrm>
      </p:grpSpPr>
      <p:sp>
        <p:nvSpPr>
          <p:cNvPr id="443" name="Google Shape;443;p16"/>
          <p:cNvSpPr txBox="1">
            <a:spLocks noGrp="1"/>
          </p:cNvSpPr>
          <p:nvPr>
            <p:ph type="subTitle" idx="1"/>
          </p:nvPr>
        </p:nvSpPr>
        <p:spPr>
          <a:xfrm>
            <a:off x="764450" y="2966467"/>
            <a:ext cx="5174100" cy="5913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sz="1600"/>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444" name="Google Shape;444;p16"/>
          <p:cNvSpPr txBox="1">
            <a:spLocks noGrp="1"/>
          </p:cNvSpPr>
          <p:nvPr>
            <p:ph type="title" hasCustomPrompt="1"/>
          </p:nvPr>
        </p:nvSpPr>
        <p:spPr>
          <a:xfrm>
            <a:off x="764450" y="1490603"/>
            <a:ext cx="2829000" cy="1125600"/>
          </a:xfrm>
          <a:prstGeom prst="rect">
            <a:avLst/>
          </a:prstGeom>
        </p:spPr>
        <p:txBody>
          <a:bodyPr spcFirstLastPara="1" wrap="square" lIns="91425" tIns="91425" rIns="91425" bIns="91425" anchor="t" anchorCtr="0">
            <a:noAutofit/>
          </a:bodyPr>
          <a:lstStyle>
            <a:lvl1pPr lvl="0" algn="l" rtl="0">
              <a:spcBef>
                <a:spcPts val="0"/>
              </a:spcBef>
              <a:spcAft>
                <a:spcPts val="0"/>
              </a:spcAft>
              <a:buSzPts val="12000"/>
              <a:buNone/>
              <a:defRPr sz="8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445" name="Google Shape;445;p16"/>
          <p:cNvSpPr/>
          <p:nvPr/>
        </p:nvSpPr>
        <p:spPr>
          <a:xfrm>
            <a:off x="-1420234" y="2933400"/>
            <a:ext cx="13272268" cy="2257201"/>
          </a:xfrm>
          <a:custGeom>
            <a:avLst/>
            <a:gdLst/>
            <a:ahLst/>
            <a:cxnLst/>
            <a:rect l="l" t="t" r="r" b="b"/>
            <a:pathLst>
              <a:path w="203789" h="69335" extrusionOk="0">
                <a:moveTo>
                  <a:pt x="172317" y="1"/>
                </a:moveTo>
                <a:cubicBezTo>
                  <a:pt x="159938" y="1"/>
                  <a:pt x="151290" y="8761"/>
                  <a:pt x="153912" y="26325"/>
                </a:cubicBezTo>
                <a:cubicBezTo>
                  <a:pt x="155535" y="37128"/>
                  <a:pt x="149594" y="41109"/>
                  <a:pt x="141160" y="41109"/>
                </a:cubicBezTo>
                <a:cubicBezTo>
                  <a:pt x="133061" y="41109"/>
                  <a:pt x="122662" y="37438"/>
                  <a:pt x="114457" y="32615"/>
                </a:cubicBezTo>
                <a:cubicBezTo>
                  <a:pt x="108557" y="29147"/>
                  <a:pt x="102960" y="27661"/>
                  <a:pt x="97863" y="27661"/>
                </a:cubicBezTo>
                <a:cubicBezTo>
                  <a:pt x="88491" y="27661"/>
                  <a:pt x="80813" y="32688"/>
                  <a:pt x="76063" y="39668"/>
                </a:cubicBezTo>
                <a:cubicBezTo>
                  <a:pt x="72714" y="44612"/>
                  <a:pt x="66870" y="47709"/>
                  <a:pt x="60247" y="47709"/>
                </a:cubicBezTo>
                <a:cubicBezTo>
                  <a:pt x="52407" y="47709"/>
                  <a:pt x="43474" y="43369"/>
                  <a:pt x="36292" y="32615"/>
                </a:cubicBezTo>
                <a:cubicBezTo>
                  <a:pt x="30414" y="23820"/>
                  <a:pt x="22624" y="21370"/>
                  <a:pt x="15768" y="21370"/>
                </a:cubicBezTo>
                <a:cubicBezTo>
                  <a:pt x="7145" y="21370"/>
                  <a:pt x="1" y="25245"/>
                  <a:pt x="1" y="25245"/>
                </a:cubicBezTo>
                <a:lnTo>
                  <a:pt x="1" y="69334"/>
                </a:lnTo>
                <a:lnTo>
                  <a:pt x="203789" y="69334"/>
                </a:lnTo>
                <a:lnTo>
                  <a:pt x="203789" y="14209"/>
                </a:lnTo>
                <a:cubicBezTo>
                  <a:pt x="203789" y="14209"/>
                  <a:pt x="196810" y="5480"/>
                  <a:pt x="180414" y="1126"/>
                </a:cubicBezTo>
                <a:cubicBezTo>
                  <a:pt x="177599" y="376"/>
                  <a:pt x="174878" y="1"/>
                  <a:pt x="1723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 name="Google Shape;446;p16"/>
          <p:cNvSpPr/>
          <p:nvPr/>
        </p:nvSpPr>
        <p:spPr>
          <a:xfrm flipH="1">
            <a:off x="4112299" y="-213054"/>
            <a:ext cx="5119595" cy="2126655"/>
          </a:xfrm>
          <a:custGeom>
            <a:avLst/>
            <a:gdLst/>
            <a:ahLst/>
            <a:cxnLst/>
            <a:rect l="l" t="t" r="r" b="b"/>
            <a:pathLst>
              <a:path w="109358" h="65325" extrusionOk="0">
                <a:moveTo>
                  <a:pt x="0" y="50845"/>
                </a:moveTo>
                <a:cubicBezTo>
                  <a:pt x="0" y="50845"/>
                  <a:pt x="12451" y="65325"/>
                  <a:pt x="29331" y="56615"/>
                </a:cubicBezTo>
                <a:cubicBezTo>
                  <a:pt x="41893" y="50157"/>
                  <a:pt x="34579" y="33761"/>
                  <a:pt x="41204" y="20845"/>
                </a:cubicBezTo>
                <a:cubicBezTo>
                  <a:pt x="47830" y="7929"/>
                  <a:pt x="63426" y="10795"/>
                  <a:pt x="72601" y="22241"/>
                </a:cubicBezTo>
                <a:cubicBezTo>
                  <a:pt x="83767" y="36180"/>
                  <a:pt x="109357" y="29480"/>
                  <a:pt x="108892" y="1"/>
                </a:cubicBezTo>
                <a:lnTo>
                  <a:pt x="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1">
  <p:cSld name="SECTION_HEADER_1_1">
    <p:bg>
      <p:bgPr>
        <a:solidFill>
          <a:schemeClr val="lt2"/>
        </a:solidFill>
        <a:effectLst/>
      </p:bgPr>
    </p:bg>
    <p:spTree>
      <p:nvGrpSpPr>
        <p:cNvPr id="1" name="Shape 447"/>
        <p:cNvGrpSpPr/>
        <p:nvPr/>
      </p:nvGrpSpPr>
      <p:grpSpPr>
        <a:xfrm>
          <a:off x="0" y="0"/>
          <a:ext cx="0" cy="0"/>
          <a:chOff x="0" y="0"/>
          <a:chExt cx="0" cy="0"/>
        </a:xfrm>
      </p:grpSpPr>
      <p:sp>
        <p:nvSpPr>
          <p:cNvPr id="448" name="Google Shape;448;p17"/>
          <p:cNvSpPr txBox="1">
            <a:spLocks noGrp="1"/>
          </p:cNvSpPr>
          <p:nvPr>
            <p:ph type="title"/>
          </p:nvPr>
        </p:nvSpPr>
        <p:spPr>
          <a:xfrm flipH="1">
            <a:off x="4681675" y="1938900"/>
            <a:ext cx="3749100" cy="988500"/>
          </a:xfrm>
          <a:prstGeom prst="rect">
            <a:avLst/>
          </a:prstGeom>
        </p:spPr>
        <p:txBody>
          <a:bodyPr spcFirstLastPara="1" wrap="square" lIns="91425" tIns="91425" rIns="91425" bIns="91425" anchor="t" anchorCtr="0">
            <a:noAutofit/>
          </a:bodyPr>
          <a:lstStyle>
            <a:lvl1pPr lvl="0" algn="l" rtl="0">
              <a:spcBef>
                <a:spcPts val="0"/>
              </a:spcBef>
              <a:spcAft>
                <a:spcPts val="0"/>
              </a:spcAft>
              <a:buSzPts val="4100"/>
              <a:buNone/>
              <a:defRPr sz="5000">
                <a:solidFill>
                  <a:schemeClr val="accent3"/>
                </a:solidFill>
              </a:defRPr>
            </a:lvl1pPr>
            <a:lvl2pPr lvl="1" rtl="0">
              <a:spcBef>
                <a:spcPts val="0"/>
              </a:spcBef>
              <a:spcAft>
                <a:spcPts val="0"/>
              </a:spcAft>
              <a:buSzPts val="4100"/>
              <a:buNone/>
              <a:defRPr/>
            </a:lvl2pPr>
            <a:lvl3pPr lvl="2" rtl="0">
              <a:spcBef>
                <a:spcPts val="0"/>
              </a:spcBef>
              <a:spcAft>
                <a:spcPts val="0"/>
              </a:spcAft>
              <a:buSzPts val="4100"/>
              <a:buNone/>
              <a:defRPr/>
            </a:lvl3pPr>
            <a:lvl4pPr lvl="3" rtl="0">
              <a:spcBef>
                <a:spcPts val="0"/>
              </a:spcBef>
              <a:spcAft>
                <a:spcPts val="0"/>
              </a:spcAft>
              <a:buSzPts val="4100"/>
              <a:buNone/>
              <a:defRPr/>
            </a:lvl4pPr>
            <a:lvl5pPr lvl="4" rtl="0">
              <a:spcBef>
                <a:spcPts val="0"/>
              </a:spcBef>
              <a:spcAft>
                <a:spcPts val="0"/>
              </a:spcAft>
              <a:buSzPts val="4100"/>
              <a:buNone/>
              <a:defRPr/>
            </a:lvl5pPr>
            <a:lvl6pPr lvl="5" rtl="0">
              <a:spcBef>
                <a:spcPts val="0"/>
              </a:spcBef>
              <a:spcAft>
                <a:spcPts val="0"/>
              </a:spcAft>
              <a:buSzPts val="4100"/>
              <a:buNone/>
              <a:defRPr/>
            </a:lvl6pPr>
            <a:lvl7pPr lvl="6" rtl="0">
              <a:spcBef>
                <a:spcPts val="0"/>
              </a:spcBef>
              <a:spcAft>
                <a:spcPts val="0"/>
              </a:spcAft>
              <a:buSzPts val="4100"/>
              <a:buNone/>
              <a:defRPr/>
            </a:lvl7pPr>
            <a:lvl8pPr lvl="7" rtl="0">
              <a:spcBef>
                <a:spcPts val="0"/>
              </a:spcBef>
              <a:spcAft>
                <a:spcPts val="0"/>
              </a:spcAft>
              <a:buSzPts val="4100"/>
              <a:buNone/>
              <a:defRPr/>
            </a:lvl8pPr>
            <a:lvl9pPr lvl="8" rtl="0">
              <a:spcBef>
                <a:spcPts val="0"/>
              </a:spcBef>
              <a:spcAft>
                <a:spcPts val="0"/>
              </a:spcAft>
              <a:buSzPts val="4100"/>
              <a:buNone/>
              <a:defRPr/>
            </a:lvl9pPr>
          </a:lstStyle>
          <a:p>
            <a:endParaRPr/>
          </a:p>
        </p:txBody>
      </p:sp>
      <p:sp>
        <p:nvSpPr>
          <p:cNvPr id="449" name="Google Shape;449;p17"/>
          <p:cNvSpPr txBox="1">
            <a:spLocks noGrp="1"/>
          </p:cNvSpPr>
          <p:nvPr>
            <p:ph type="title" idx="2" hasCustomPrompt="1"/>
          </p:nvPr>
        </p:nvSpPr>
        <p:spPr>
          <a:xfrm flipH="1">
            <a:off x="3679249" y="1931521"/>
            <a:ext cx="1106700" cy="9885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5000"/>
              <a:buNone/>
              <a:defRPr sz="5000">
                <a:solidFill>
                  <a:schemeClr val="accent2"/>
                </a:solidFill>
                <a:latin typeface="Barlow Medium"/>
                <a:ea typeface="Barlow Medium"/>
                <a:cs typeface="Barlow Medium"/>
                <a:sym typeface="Barlow Medium"/>
              </a:defRPr>
            </a:lvl1pPr>
            <a:lvl2pPr lvl="1" algn="ctr" rtl="0">
              <a:spcBef>
                <a:spcPts val="0"/>
              </a:spcBef>
              <a:spcAft>
                <a:spcPts val="0"/>
              </a:spcAft>
              <a:buSzPts val="5000"/>
              <a:buNone/>
              <a:defRPr sz="5000"/>
            </a:lvl2pPr>
            <a:lvl3pPr lvl="2" algn="ctr" rtl="0">
              <a:spcBef>
                <a:spcPts val="0"/>
              </a:spcBef>
              <a:spcAft>
                <a:spcPts val="0"/>
              </a:spcAft>
              <a:buSzPts val="5000"/>
              <a:buNone/>
              <a:defRPr sz="5000"/>
            </a:lvl3pPr>
            <a:lvl4pPr lvl="3" algn="ctr" rtl="0">
              <a:spcBef>
                <a:spcPts val="0"/>
              </a:spcBef>
              <a:spcAft>
                <a:spcPts val="0"/>
              </a:spcAft>
              <a:buSzPts val="5000"/>
              <a:buNone/>
              <a:defRPr sz="5000"/>
            </a:lvl4pPr>
            <a:lvl5pPr lvl="4" algn="ctr" rtl="0">
              <a:spcBef>
                <a:spcPts val="0"/>
              </a:spcBef>
              <a:spcAft>
                <a:spcPts val="0"/>
              </a:spcAft>
              <a:buSzPts val="5000"/>
              <a:buNone/>
              <a:defRPr sz="5000"/>
            </a:lvl5pPr>
            <a:lvl6pPr lvl="5" algn="ctr" rtl="0">
              <a:spcBef>
                <a:spcPts val="0"/>
              </a:spcBef>
              <a:spcAft>
                <a:spcPts val="0"/>
              </a:spcAft>
              <a:buSzPts val="5000"/>
              <a:buNone/>
              <a:defRPr sz="5000"/>
            </a:lvl6pPr>
            <a:lvl7pPr lvl="6" algn="ctr" rtl="0">
              <a:spcBef>
                <a:spcPts val="0"/>
              </a:spcBef>
              <a:spcAft>
                <a:spcPts val="0"/>
              </a:spcAft>
              <a:buSzPts val="5000"/>
              <a:buNone/>
              <a:defRPr sz="5000"/>
            </a:lvl7pPr>
            <a:lvl8pPr lvl="7" algn="ctr" rtl="0">
              <a:spcBef>
                <a:spcPts val="0"/>
              </a:spcBef>
              <a:spcAft>
                <a:spcPts val="0"/>
              </a:spcAft>
              <a:buSzPts val="5000"/>
              <a:buNone/>
              <a:defRPr sz="5000"/>
            </a:lvl8pPr>
            <a:lvl9pPr lvl="8" algn="ctr" rtl="0">
              <a:spcBef>
                <a:spcPts val="0"/>
              </a:spcBef>
              <a:spcAft>
                <a:spcPts val="0"/>
              </a:spcAft>
              <a:buSzPts val="5000"/>
              <a:buNone/>
              <a:defRPr sz="5000"/>
            </a:lvl9pPr>
          </a:lstStyle>
          <a:p>
            <a:r>
              <a:t>xx%</a:t>
            </a:r>
          </a:p>
        </p:txBody>
      </p:sp>
      <p:sp>
        <p:nvSpPr>
          <p:cNvPr id="450" name="Google Shape;450;p17"/>
          <p:cNvSpPr txBox="1">
            <a:spLocks noGrp="1"/>
          </p:cNvSpPr>
          <p:nvPr>
            <p:ph type="subTitle" idx="1"/>
          </p:nvPr>
        </p:nvSpPr>
        <p:spPr>
          <a:xfrm flipH="1">
            <a:off x="4681575" y="2764625"/>
            <a:ext cx="3749100" cy="689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600">
                <a:latin typeface="Catamaran"/>
                <a:ea typeface="Catamaran"/>
                <a:cs typeface="Catamaran"/>
                <a:sym typeface="Catamaran"/>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451" name="Google Shape;451;p17"/>
          <p:cNvSpPr/>
          <p:nvPr/>
        </p:nvSpPr>
        <p:spPr>
          <a:xfrm>
            <a:off x="-1771597" y="3205625"/>
            <a:ext cx="13272268" cy="2257201"/>
          </a:xfrm>
          <a:custGeom>
            <a:avLst/>
            <a:gdLst/>
            <a:ahLst/>
            <a:cxnLst/>
            <a:rect l="l" t="t" r="r" b="b"/>
            <a:pathLst>
              <a:path w="203789" h="69335" extrusionOk="0">
                <a:moveTo>
                  <a:pt x="172317" y="1"/>
                </a:moveTo>
                <a:cubicBezTo>
                  <a:pt x="159938" y="1"/>
                  <a:pt x="151290" y="8761"/>
                  <a:pt x="153912" y="26325"/>
                </a:cubicBezTo>
                <a:cubicBezTo>
                  <a:pt x="155535" y="37128"/>
                  <a:pt x="149594" y="41109"/>
                  <a:pt x="141160" y="41109"/>
                </a:cubicBezTo>
                <a:cubicBezTo>
                  <a:pt x="133061" y="41109"/>
                  <a:pt x="122662" y="37438"/>
                  <a:pt x="114457" y="32615"/>
                </a:cubicBezTo>
                <a:cubicBezTo>
                  <a:pt x="108557" y="29147"/>
                  <a:pt x="102960" y="27661"/>
                  <a:pt x="97863" y="27661"/>
                </a:cubicBezTo>
                <a:cubicBezTo>
                  <a:pt x="88491" y="27661"/>
                  <a:pt x="80813" y="32688"/>
                  <a:pt x="76063" y="39668"/>
                </a:cubicBezTo>
                <a:cubicBezTo>
                  <a:pt x="72714" y="44612"/>
                  <a:pt x="66870" y="47709"/>
                  <a:pt x="60247" y="47709"/>
                </a:cubicBezTo>
                <a:cubicBezTo>
                  <a:pt x="52407" y="47709"/>
                  <a:pt x="43474" y="43369"/>
                  <a:pt x="36292" y="32615"/>
                </a:cubicBezTo>
                <a:cubicBezTo>
                  <a:pt x="30414" y="23820"/>
                  <a:pt x="22624" y="21370"/>
                  <a:pt x="15768" y="21370"/>
                </a:cubicBezTo>
                <a:cubicBezTo>
                  <a:pt x="7145" y="21370"/>
                  <a:pt x="1" y="25245"/>
                  <a:pt x="1" y="25245"/>
                </a:cubicBezTo>
                <a:lnTo>
                  <a:pt x="1" y="69334"/>
                </a:lnTo>
                <a:lnTo>
                  <a:pt x="203789" y="69334"/>
                </a:lnTo>
                <a:lnTo>
                  <a:pt x="203789" y="14209"/>
                </a:lnTo>
                <a:cubicBezTo>
                  <a:pt x="203789" y="14209"/>
                  <a:pt x="196810" y="5480"/>
                  <a:pt x="180414" y="1126"/>
                </a:cubicBezTo>
                <a:cubicBezTo>
                  <a:pt x="177599" y="376"/>
                  <a:pt x="174878" y="1"/>
                  <a:pt x="17231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 name="Google Shape;452;p17"/>
          <p:cNvSpPr/>
          <p:nvPr/>
        </p:nvSpPr>
        <p:spPr>
          <a:xfrm flipH="1">
            <a:off x="225238" y="239813"/>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 name="Google Shape;453;p17"/>
          <p:cNvSpPr/>
          <p:nvPr/>
        </p:nvSpPr>
        <p:spPr>
          <a:xfrm flipH="1">
            <a:off x="2137738" y="738600"/>
            <a:ext cx="1617700" cy="310000"/>
          </a:xfrm>
          <a:custGeom>
            <a:avLst/>
            <a:gdLst/>
            <a:ahLst/>
            <a:cxnLst/>
            <a:rect l="l" t="t" r="r" b="b"/>
            <a:pathLst>
              <a:path w="64708" h="12400" extrusionOk="0">
                <a:moveTo>
                  <a:pt x="24594" y="0"/>
                </a:moveTo>
                <a:cubicBezTo>
                  <a:pt x="23235" y="0"/>
                  <a:pt x="21887" y="428"/>
                  <a:pt x="20605" y="989"/>
                </a:cubicBezTo>
                <a:cubicBezTo>
                  <a:pt x="18645" y="1824"/>
                  <a:pt x="16844" y="2949"/>
                  <a:pt x="15205" y="4299"/>
                </a:cubicBezTo>
                <a:cubicBezTo>
                  <a:pt x="14176" y="5135"/>
                  <a:pt x="13212" y="6067"/>
                  <a:pt x="12730" y="7257"/>
                </a:cubicBezTo>
                <a:cubicBezTo>
                  <a:pt x="12537" y="7771"/>
                  <a:pt x="12409" y="8350"/>
                  <a:pt x="12087" y="8800"/>
                </a:cubicBezTo>
                <a:cubicBezTo>
                  <a:pt x="11639" y="9373"/>
                  <a:pt x="10932" y="9607"/>
                  <a:pt x="10187" y="9607"/>
                </a:cubicBezTo>
                <a:cubicBezTo>
                  <a:pt x="9596" y="9607"/>
                  <a:pt x="8981" y="9459"/>
                  <a:pt x="8455" y="9218"/>
                </a:cubicBezTo>
                <a:cubicBezTo>
                  <a:pt x="7233" y="8703"/>
                  <a:pt x="6140" y="7835"/>
                  <a:pt x="4822" y="7610"/>
                </a:cubicBezTo>
                <a:cubicBezTo>
                  <a:pt x="4585" y="7572"/>
                  <a:pt x="4360" y="7554"/>
                  <a:pt x="4146" y="7554"/>
                </a:cubicBezTo>
                <a:cubicBezTo>
                  <a:pt x="1627" y="7554"/>
                  <a:pt x="623" y="10044"/>
                  <a:pt x="1" y="12207"/>
                </a:cubicBezTo>
                <a:lnTo>
                  <a:pt x="62393" y="12207"/>
                </a:lnTo>
                <a:cubicBezTo>
                  <a:pt x="63165" y="12207"/>
                  <a:pt x="63968" y="12207"/>
                  <a:pt x="64708" y="12400"/>
                </a:cubicBezTo>
                <a:cubicBezTo>
                  <a:pt x="63185" y="11258"/>
                  <a:pt x="61529" y="10116"/>
                  <a:pt x="59715" y="10116"/>
                </a:cubicBezTo>
                <a:cubicBezTo>
                  <a:pt x="59538" y="10116"/>
                  <a:pt x="59359" y="10127"/>
                  <a:pt x="59179" y="10150"/>
                </a:cubicBezTo>
                <a:cubicBezTo>
                  <a:pt x="58452" y="10233"/>
                  <a:pt x="57684" y="10517"/>
                  <a:pt x="56981" y="10517"/>
                </a:cubicBezTo>
                <a:cubicBezTo>
                  <a:pt x="56596" y="10517"/>
                  <a:pt x="56230" y="10432"/>
                  <a:pt x="55900" y="10182"/>
                </a:cubicBezTo>
                <a:cubicBezTo>
                  <a:pt x="55611" y="9957"/>
                  <a:pt x="55418" y="9635"/>
                  <a:pt x="55161" y="9314"/>
                </a:cubicBezTo>
                <a:cubicBezTo>
                  <a:pt x="54073" y="7898"/>
                  <a:pt x="52190" y="7417"/>
                  <a:pt x="50325" y="7417"/>
                </a:cubicBezTo>
                <a:cubicBezTo>
                  <a:pt x="49820" y="7417"/>
                  <a:pt x="49315" y="7452"/>
                  <a:pt x="48828" y="7514"/>
                </a:cubicBezTo>
                <a:cubicBezTo>
                  <a:pt x="46771" y="7739"/>
                  <a:pt x="44810" y="8253"/>
                  <a:pt x="42946" y="9057"/>
                </a:cubicBezTo>
                <a:cubicBezTo>
                  <a:pt x="41789" y="9603"/>
                  <a:pt x="40631" y="10182"/>
                  <a:pt x="39346" y="10310"/>
                </a:cubicBezTo>
                <a:cubicBezTo>
                  <a:pt x="39203" y="10323"/>
                  <a:pt x="39062" y="10329"/>
                  <a:pt x="38922" y="10329"/>
                </a:cubicBezTo>
                <a:cubicBezTo>
                  <a:pt x="36128" y="10329"/>
                  <a:pt x="33859" y="7945"/>
                  <a:pt x="32145" y="5649"/>
                </a:cubicBezTo>
                <a:cubicBezTo>
                  <a:pt x="30377" y="3239"/>
                  <a:pt x="28416" y="539"/>
                  <a:pt x="25427" y="56"/>
                </a:cubicBezTo>
                <a:cubicBezTo>
                  <a:pt x="25149" y="18"/>
                  <a:pt x="24871" y="0"/>
                  <a:pt x="2459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 name="Google Shape;454;p17"/>
          <p:cNvSpPr/>
          <p:nvPr/>
        </p:nvSpPr>
        <p:spPr>
          <a:xfrm flipH="1">
            <a:off x="6021888" y="1313963"/>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455;p17"/>
          <p:cNvSpPr/>
          <p:nvPr/>
        </p:nvSpPr>
        <p:spPr>
          <a:xfrm flipH="1">
            <a:off x="8785288" y="1990613"/>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ection header 2">
  <p:cSld name="SECTION_HEADER_1_1_1">
    <p:bg>
      <p:bgPr>
        <a:solidFill>
          <a:schemeClr val="accent1"/>
        </a:solidFill>
        <a:effectLst/>
      </p:bgPr>
    </p:bg>
    <p:spTree>
      <p:nvGrpSpPr>
        <p:cNvPr id="1" name="Shape 456"/>
        <p:cNvGrpSpPr/>
        <p:nvPr/>
      </p:nvGrpSpPr>
      <p:grpSpPr>
        <a:xfrm>
          <a:off x="0" y="0"/>
          <a:ext cx="0" cy="0"/>
          <a:chOff x="0" y="0"/>
          <a:chExt cx="0" cy="0"/>
        </a:xfrm>
      </p:grpSpPr>
      <p:grpSp>
        <p:nvGrpSpPr>
          <p:cNvPr id="457" name="Google Shape;457;p18"/>
          <p:cNvGrpSpPr/>
          <p:nvPr/>
        </p:nvGrpSpPr>
        <p:grpSpPr>
          <a:xfrm>
            <a:off x="292656" y="-1159800"/>
            <a:ext cx="8105853" cy="4259020"/>
            <a:chOff x="292656" y="-1159800"/>
            <a:chExt cx="8105853" cy="4259020"/>
          </a:xfrm>
        </p:grpSpPr>
        <p:sp>
          <p:nvSpPr>
            <p:cNvPr id="458" name="Google Shape;458;p18"/>
            <p:cNvSpPr/>
            <p:nvPr/>
          </p:nvSpPr>
          <p:spPr>
            <a:xfrm flipH="1">
              <a:off x="292656" y="-1159800"/>
              <a:ext cx="8105853" cy="4259020"/>
            </a:xfrm>
            <a:custGeom>
              <a:avLst/>
              <a:gdLst/>
              <a:ahLst/>
              <a:cxnLst/>
              <a:rect l="l" t="t" r="r" b="b"/>
              <a:pathLst>
                <a:path w="232626" h="138719" extrusionOk="0">
                  <a:moveTo>
                    <a:pt x="178563" y="0"/>
                  </a:moveTo>
                  <a:cubicBezTo>
                    <a:pt x="138666" y="0"/>
                    <a:pt x="85857" y="30804"/>
                    <a:pt x="53316" y="30804"/>
                  </a:cubicBezTo>
                  <a:cubicBezTo>
                    <a:pt x="51617" y="30804"/>
                    <a:pt x="49973" y="30720"/>
                    <a:pt x="48389" y="30543"/>
                  </a:cubicBezTo>
                  <a:cubicBezTo>
                    <a:pt x="46023" y="30280"/>
                    <a:pt x="43910" y="30163"/>
                    <a:pt x="42015" y="30163"/>
                  </a:cubicBezTo>
                  <a:cubicBezTo>
                    <a:pt x="28122" y="30163"/>
                    <a:pt x="26012" y="36445"/>
                    <a:pt x="22432" y="37161"/>
                  </a:cubicBezTo>
                  <a:cubicBezTo>
                    <a:pt x="16410" y="38382"/>
                    <a:pt x="12803" y="41556"/>
                    <a:pt x="10226" y="44648"/>
                  </a:cubicBezTo>
                  <a:cubicBezTo>
                    <a:pt x="2224" y="54249"/>
                    <a:pt x="0" y="65940"/>
                    <a:pt x="10985" y="74728"/>
                  </a:cubicBezTo>
                  <a:cubicBezTo>
                    <a:pt x="15189" y="78091"/>
                    <a:pt x="21292" y="81075"/>
                    <a:pt x="22215" y="85035"/>
                  </a:cubicBezTo>
                  <a:cubicBezTo>
                    <a:pt x="23082" y="88751"/>
                    <a:pt x="19122" y="92413"/>
                    <a:pt x="19963" y="96156"/>
                  </a:cubicBezTo>
                  <a:cubicBezTo>
                    <a:pt x="21130" y="101119"/>
                    <a:pt x="30433" y="104564"/>
                    <a:pt x="33688" y="109284"/>
                  </a:cubicBezTo>
                  <a:cubicBezTo>
                    <a:pt x="34990" y="111128"/>
                    <a:pt x="35288" y="113217"/>
                    <a:pt x="34556" y="115142"/>
                  </a:cubicBezTo>
                  <a:cubicBezTo>
                    <a:pt x="33390" y="118180"/>
                    <a:pt x="29809" y="120730"/>
                    <a:pt x="28209" y="123686"/>
                  </a:cubicBezTo>
                  <a:cubicBezTo>
                    <a:pt x="25659" y="128433"/>
                    <a:pt x="28589" y="132881"/>
                    <a:pt x="32657" y="137113"/>
                  </a:cubicBezTo>
                  <a:cubicBezTo>
                    <a:pt x="33200" y="137655"/>
                    <a:pt x="33769" y="138225"/>
                    <a:pt x="34773" y="138577"/>
                  </a:cubicBezTo>
                  <a:cubicBezTo>
                    <a:pt x="35008" y="138648"/>
                    <a:pt x="35283" y="138718"/>
                    <a:pt x="35547" y="138718"/>
                  </a:cubicBezTo>
                  <a:cubicBezTo>
                    <a:pt x="35588" y="138718"/>
                    <a:pt x="35628" y="138717"/>
                    <a:pt x="35668" y="138713"/>
                  </a:cubicBezTo>
                  <a:cubicBezTo>
                    <a:pt x="36265" y="138659"/>
                    <a:pt x="36590" y="138306"/>
                    <a:pt x="36672" y="137953"/>
                  </a:cubicBezTo>
                  <a:cubicBezTo>
                    <a:pt x="36916" y="137031"/>
                    <a:pt x="36346" y="136190"/>
                    <a:pt x="36183" y="135268"/>
                  </a:cubicBezTo>
                  <a:cubicBezTo>
                    <a:pt x="35993" y="134373"/>
                    <a:pt x="36075" y="133451"/>
                    <a:pt x="36346" y="132529"/>
                  </a:cubicBezTo>
                  <a:cubicBezTo>
                    <a:pt x="37404" y="129111"/>
                    <a:pt x="41961" y="126806"/>
                    <a:pt x="45107" y="123849"/>
                  </a:cubicBezTo>
                  <a:cubicBezTo>
                    <a:pt x="48823" y="120432"/>
                    <a:pt x="49962" y="116282"/>
                    <a:pt x="48281" y="112484"/>
                  </a:cubicBezTo>
                  <a:cubicBezTo>
                    <a:pt x="46572" y="108660"/>
                    <a:pt x="42178" y="105025"/>
                    <a:pt x="42883" y="101119"/>
                  </a:cubicBezTo>
                  <a:cubicBezTo>
                    <a:pt x="43534" y="97648"/>
                    <a:pt x="51969" y="100767"/>
                    <a:pt x="53136" y="97268"/>
                  </a:cubicBezTo>
                  <a:cubicBezTo>
                    <a:pt x="53605" y="95876"/>
                    <a:pt x="55836" y="90750"/>
                    <a:pt x="61131" y="90750"/>
                  </a:cubicBezTo>
                  <a:cubicBezTo>
                    <a:pt x="65334" y="90750"/>
                    <a:pt x="71466" y="93978"/>
                    <a:pt x="80178" y="104862"/>
                  </a:cubicBezTo>
                  <a:cubicBezTo>
                    <a:pt x="99979" y="129626"/>
                    <a:pt x="146198" y="131661"/>
                    <a:pt x="153304" y="131661"/>
                  </a:cubicBezTo>
                  <a:cubicBezTo>
                    <a:pt x="225508" y="131661"/>
                    <a:pt x="232614" y="88751"/>
                    <a:pt x="232614" y="84086"/>
                  </a:cubicBezTo>
                  <a:cubicBezTo>
                    <a:pt x="232626" y="18484"/>
                    <a:pt x="209468" y="0"/>
                    <a:pt x="17856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 name="Google Shape;459;p18"/>
            <p:cNvSpPr/>
            <p:nvPr/>
          </p:nvSpPr>
          <p:spPr>
            <a:xfrm>
              <a:off x="4447240" y="981802"/>
              <a:ext cx="3075600" cy="14751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60" name="Google Shape;460;p18"/>
          <p:cNvSpPr/>
          <p:nvPr/>
        </p:nvSpPr>
        <p:spPr>
          <a:xfrm flipH="1">
            <a:off x="-1073075" y="3918274"/>
            <a:ext cx="11885309" cy="1597258"/>
          </a:xfrm>
          <a:custGeom>
            <a:avLst/>
            <a:gdLst/>
            <a:ahLst/>
            <a:cxnLst/>
            <a:rect l="l" t="t" r="r" b="b"/>
            <a:pathLst>
              <a:path w="67534" h="19203" extrusionOk="0">
                <a:moveTo>
                  <a:pt x="34554" y="1"/>
                </a:moveTo>
                <a:cubicBezTo>
                  <a:pt x="34121" y="1"/>
                  <a:pt x="33715" y="109"/>
                  <a:pt x="33390" y="377"/>
                </a:cubicBezTo>
                <a:cubicBezTo>
                  <a:pt x="30811" y="2584"/>
                  <a:pt x="28547" y="5621"/>
                  <a:pt x="25277" y="5621"/>
                </a:cubicBezTo>
                <a:cubicBezTo>
                  <a:pt x="24686" y="5621"/>
                  <a:pt x="24061" y="5521"/>
                  <a:pt x="23395" y="5300"/>
                </a:cubicBezTo>
                <a:cubicBezTo>
                  <a:pt x="21434" y="4606"/>
                  <a:pt x="19650" y="1790"/>
                  <a:pt x="17612" y="1790"/>
                </a:cubicBezTo>
                <a:cubicBezTo>
                  <a:pt x="17099" y="1790"/>
                  <a:pt x="16570" y="1969"/>
                  <a:pt x="16018" y="2404"/>
                </a:cubicBezTo>
                <a:cubicBezTo>
                  <a:pt x="13412" y="4582"/>
                  <a:pt x="12103" y="7906"/>
                  <a:pt x="8628" y="8925"/>
                </a:cubicBezTo>
                <a:cubicBezTo>
                  <a:pt x="6347" y="9469"/>
                  <a:pt x="4112" y="9678"/>
                  <a:pt x="1865" y="9863"/>
                </a:cubicBezTo>
                <a:cubicBezTo>
                  <a:pt x="1262" y="10593"/>
                  <a:pt x="649" y="11345"/>
                  <a:pt x="0" y="12133"/>
                </a:cubicBezTo>
                <a:lnTo>
                  <a:pt x="0" y="14194"/>
                </a:lnTo>
                <a:cubicBezTo>
                  <a:pt x="1089" y="14103"/>
                  <a:pt x="2167" y="14064"/>
                  <a:pt x="3239" y="14064"/>
                </a:cubicBezTo>
                <a:cubicBezTo>
                  <a:pt x="6783" y="14064"/>
                  <a:pt x="10259" y="14490"/>
                  <a:pt x="13852" y="14855"/>
                </a:cubicBezTo>
                <a:cubicBezTo>
                  <a:pt x="14966" y="15016"/>
                  <a:pt x="16100" y="15118"/>
                  <a:pt x="17225" y="15118"/>
                </a:cubicBezTo>
                <a:cubicBezTo>
                  <a:pt x="19167" y="15118"/>
                  <a:pt x="21083" y="14814"/>
                  <a:pt x="22828" y="13986"/>
                </a:cubicBezTo>
                <a:cubicBezTo>
                  <a:pt x="26165" y="12374"/>
                  <a:pt x="29508" y="10999"/>
                  <a:pt x="32967" y="10999"/>
                </a:cubicBezTo>
                <a:cubicBezTo>
                  <a:pt x="34155" y="10999"/>
                  <a:pt x="35356" y="11161"/>
                  <a:pt x="36575" y="11531"/>
                </a:cubicBezTo>
                <a:cubicBezTo>
                  <a:pt x="43675" y="13986"/>
                  <a:pt x="50335" y="16592"/>
                  <a:pt x="57863" y="18329"/>
                </a:cubicBezTo>
                <a:cubicBezTo>
                  <a:pt x="60169" y="18818"/>
                  <a:pt x="62686" y="19202"/>
                  <a:pt x="65151" y="19202"/>
                </a:cubicBezTo>
                <a:cubicBezTo>
                  <a:pt x="65954" y="19202"/>
                  <a:pt x="66751" y="19161"/>
                  <a:pt x="67534" y="19070"/>
                </a:cubicBezTo>
                <a:cubicBezTo>
                  <a:pt x="64210" y="14669"/>
                  <a:pt x="59843" y="11021"/>
                  <a:pt x="55477" y="7303"/>
                </a:cubicBezTo>
                <a:cubicBezTo>
                  <a:pt x="55118" y="7662"/>
                  <a:pt x="54701" y="7975"/>
                  <a:pt x="54238" y="8195"/>
                </a:cubicBezTo>
                <a:lnTo>
                  <a:pt x="52929" y="8635"/>
                </a:lnTo>
                <a:cubicBezTo>
                  <a:pt x="52599" y="8705"/>
                  <a:pt x="52260" y="8739"/>
                  <a:pt x="51920" y="8739"/>
                </a:cubicBezTo>
                <a:cubicBezTo>
                  <a:pt x="51580" y="8739"/>
                  <a:pt x="51238" y="8705"/>
                  <a:pt x="50902" y="8635"/>
                </a:cubicBezTo>
                <a:cubicBezTo>
                  <a:pt x="45401" y="7187"/>
                  <a:pt x="41498" y="3423"/>
                  <a:pt x="36714" y="667"/>
                </a:cubicBezTo>
                <a:cubicBezTo>
                  <a:pt x="36083" y="304"/>
                  <a:pt x="35280" y="1"/>
                  <a:pt x="3455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 name="Google Shape;461;p18"/>
          <p:cNvSpPr txBox="1">
            <a:spLocks noGrp="1"/>
          </p:cNvSpPr>
          <p:nvPr>
            <p:ph type="title"/>
          </p:nvPr>
        </p:nvSpPr>
        <p:spPr>
          <a:xfrm flipH="1">
            <a:off x="1715600" y="1119775"/>
            <a:ext cx="5865000" cy="988500"/>
          </a:xfrm>
          <a:prstGeom prst="rect">
            <a:avLst/>
          </a:prstGeom>
        </p:spPr>
        <p:txBody>
          <a:bodyPr spcFirstLastPara="1" wrap="square" lIns="91425" tIns="91425" rIns="91425" bIns="91425" anchor="t" anchorCtr="0">
            <a:noAutofit/>
          </a:bodyPr>
          <a:lstStyle>
            <a:lvl1pPr lvl="0" algn="l" rtl="0">
              <a:spcBef>
                <a:spcPts val="0"/>
              </a:spcBef>
              <a:spcAft>
                <a:spcPts val="0"/>
              </a:spcAft>
              <a:buSzPts val="4100"/>
              <a:buNone/>
              <a:defRPr sz="5000">
                <a:solidFill>
                  <a:schemeClr val="accent3"/>
                </a:solidFill>
              </a:defRPr>
            </a:lvl1pPr>
            <a:lvl2pPr lvl="1" rtl="0">
              <a:spcBef>
                <a:spcPts val="0"/>
              </a:spcBef>
              <a:spcAft>
                <a:spcPts val="0"/>
              </a:spcAft>
              <a:buSzPts val="4100"/>
              <a:buNone/>
              <a:defRPr/>
            </a:lvl2pPr>
            <a:lvl3pPr lvl="2" rtl="0">
              <a:spcBef>
                <a:spcPts val="0"/>
              </a:spcBef>
              <a:spcAft>
                <a:spcPts val="0"/>
              </a:spcAft>
              <a:buSzPts val="4100"/>
              <a:buNone/>
              <a:defRPr/>
            </a:lvl3pPr>
            <a:lvl4pPr lvl="3" rtl="0">
              <a:spcBef>
                <a:spcPts val="0"/>
              </a:spcBef>
              <a:spcAft>
                <a:spcPts val="0"/>
              </a:spcAft>
              <a:buSzPts val="4100"/>
              <a:buNone/>
              <a:defRPr/>
            </a:lvl4pPr>
            <a:lvl5pPr lvl="4" rtl="0">
              <a:spcBef>
                <a:spcPts val="0"/>
              </a:spcBef>
              <a:spcAft>
                <a:spcPts val="0"/>
              </a:spcAft>
              <a:buSzPts val="4100"/>
              <a:buNone/>
              <a:defRPr/>
            </a:lvl5pPr>
            <a:lvl6pPr lvl="5" rtl="0">
              <a:spcBef>
                <a:spcPts val="0"/>
              </a:spcBef>
              <a:spcAft>
                <a:spcPts val="0"/>
              </a:spcAft>
              <a:buSzPts val="4100"/>
              <a:buNone/>
              <a:defRPr/>
            </a:lvl6pPr>
            <a:lvl7pPr lvl="6" rtl="0">
              <a:spcBef>
                <a:spcPts val="0"/>
              </a:spcBef>
              <a:spcAft>
                <a:spcPts val="0"/>
              </a:spcAft>
              <a:buSzPts val="4100"/>
              <a:buNone/>
              <a:defRPr/>
            </a:lvl7pPr>
            <a:lvl8pPr lvl="7" rtl="0">
              <a:spcBef>
                <a:spcPts val="0"/>
              </a:spcBef>
              <a:spcAft>
                <a:spcPts val="0"/>
              </a:spcAft>
              <a:buSzPts val="4100"/>
              <a:buNone/>
              <a:defRPr/>
            </a:lvl8pPr>
            <a:lvl9pPr lvl="8" rtl="0">
              <a:spcBef>
                <a:spcPts val="0"/>
              </a:spcBef>
              <a:spcAft>
                <a:spcPts val="0"/>
              </a:spcAft>
              <a:buSzPts val="4100"/>
              <a:buNone/>
              <a:defRPr/>
            </a:lvl9pPr>
          </a:lstStyle>
          <a:p>
            <a:endParaRPr/>
          </a:p>
        </p:txBody>
      </p:sp>
      <p:sp>
        <p:nvSpPr>
          <p:cNvPr id="462" name="Google Shape;462;p18"/>
          <p:cNvSpPr txBox="1">
            <a:spLocks noGrp="1"/>
          </p:cNvSpPr>
          <p:nvPr>
            <p:ph type="title" idx="2" hasCustomPrompt="1"/>
          </p:nvPr>
        </p:nvSpPr>
        <p:spPr>
          <a:xfrm flipH="1">
            <a:off x="713224" y="1112396"/>
            <a:ext cx="1106700" cy="9885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5000"/>
              <a:buNone/>
              <a:defRPr sz="5000">
                <a:solidFill>
                  <a:schemeClr val="accent2"/>
                </a:solidFill>
                <a:latin typeface="Barlow Medium"/>
                <a:ea typeface="Barlow Medium"/>
                <a:cs typeface="Barlow Medium"/>
                <a:sym typeface="Barlow Medium"/>
              </a:defRPr>
            </a:lvl1pPr>
            <a:lvl2pPr lvl="1" algn="ctr" rtl="0">
              <a:spcBef>
                <a:spcPts val="0"/>
              </a:spcBef>
              <a:spcAft>
                <a:spcPts val="0"/>
              </a:spcAft>
              <a:buSzPts val="5000"/>
              <a:buNone/>
              <a:defRPr sz="5000"/>
            </a:lvl2pPr>
            <a:lvl3pPr lvl="2" algn="ctr" rtl="0">
              <a:spcBef>
                <a:spcPts val="0"/>
              </a:spcBef>
              <a:spcAft>
                <a:spcPts val="0"/>
              </a:spcAft>
              <a:buSzPts val="5000"/>
              <a:buNone/>
              <a:defRPr sz="5000"/>
            </a:lvl3pPr>
            <a:lvl4pPr lvl="3" algn="ctr" rtl="0">
              <a:spcBef>
                <a:spcPts val="0"/>
              </a:spcBef>
              <a:spcAft>
                <a:spcPts val="0"/>
              </a:spcAft>
              <a:buSzPts val="5000"/>
              <a:buNone/>
              <a:defRPr sz="5000"/>
            </a:lvl4pPr>
            <a:lvl5pPr lvl="4" algn="ctr" rtl="0">
              <a:spcBef>
                <a:spcPts val="0"/>
              </a:spcBef>
              <a:spcAft>
                <a:spcPts val="0"/>
              </a:spcAft>
              <a:buSzPts val="5000"/>
              <a:buNone/>
              <a:defRPr sz="5000"/>
            </a:lvl5pPr>
            <a:lvl6pPr lvl="5" algn="ctr" rtl="0">
              <a:spcBef>
                <a:spcPts val="0"/>
              </a:spcBef>
              <a:spcAft>
                <a:spcPts val="0"/>
              </a:spcAft>
              <a:buSzPts val="5000"/>
              <a:buNone/>
              <a:defRPr sz="5000"/>
            </a:lvl6pPr>
            <a:lvl7pPr lvl="6" algn="ctr" rtl="0">
              <a:spcBef>
                <a:spcPts val="0"/>
              </a:spcBef>
              <a:spcAft>
                <a:spcPts val="0"/>
              </a:spcAft>
              <a:buSzPts val="5000"/>
              <a:buNone/>
              <a:defRPr sz="5000"/>
            </a:lvl7pPr>
            <a:lvl8pPr lvl="7" algn="ctr" rtl="0">
              <a:spcBef>
                <a:spcPts val="0"/>
              </a:spcBef>
              <a:spcAft>
                <a:spcPts val="0"/>
              </a:spcAft>
              <a:buSzPts val="5000"/>
              <a:buNone/>
              <a:defRPr sz="5000"/>
            </a:lvl8pPr>
            <a:lvl9pPr lvl="8" algn="ctr" rtl="0">
              <a:spcBef>
                <a:spcPts val="0"/>
              </a:spcBef>
              <a:spcAft>
                <a:spcPts val="0"/>
              </a:spcAft>
              <a:buSzPts val="5000"/>
              <a:buNone/>
              <a:defRPr sz="5000"/>
            </a:lvl9pPr>
          </a:lstStyle>
          <a:p>
            <a:r>
              <a:t>xx%</a:t>
            </a:r>
          </a:p>
        </p:txBody>
      </p:sp>
      <p:sp>
        <p:nvSpPr>
          <p:cNvPr id="463" name="Google Shape;463;p18"/>
          <p:cNvSpPr txBox="1">
            <a:spLocks noGrp="1"/>
          </p:cNvSpPr>
          <p:nvPr>
            <p:ph type="subTitle" idx="1"/>
          </p:nvPr>
        </p:nvSpPr>
        <p:spPr>
          <a:xfrm flipH="1">
            <a:off x="1715550" y="1956275"/>
            <a:ext cx="3987300" cy="6789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600">
                <a:latin typeface="Catamaran"/>
                <a:ea typeface="Catamaran"/>
                <a:cs typeface="Catamaran"/>
                <a:sym typeface="Catamaran"/>
              </a:defRPr>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header 3">
  <p:cSld name="SECTION_HEADER_1_1_2">
    <p:spTree>
      <p:nvGrpSpPr>
        <p:cNvPr id="1" name="Shape 464"/>
        <p:cNvGrpSpPr/>
        <p:nvPr/>
      </p:nvGrpSpPr>
      <p:grpSpPr>
        <a:xfrm>
          <a:off x="0" y="0"/>
          <a:ext cx="0" cy="0"/>
          <a:chOff x="0" y="0"/>
          <a:chExt cx="0" cy="0"/>
        </a:xfrm>
      </p:grpSpPr>
      <p:sp>
        <p:nvSpPr>
          <p:cNvPr id="465" name="Google Shape;465;p19"/>
          <p:cNvSpPr/>
          <p:nvPr/>
        </p:nvSpPr>
        <p:spPr>
          <a:xfrm>
            <a:off x="-319025" y="3652775"/>
            <a:ext cx="10030191" cy="2067175"/>
          </a:xfrm>
          <a:custGeom>
            <a:avLst/>
            <a:gdLst/>
            <a:ahLst/>
            <a:cxnLst/>
            <a:rect l="l" t="t" r="r" b="b"/>
            <a:pathLst>
              <a:path w="164916" h="54335" extrusionOk="0">
                <a:moveTo>
                  <a:pt x="37882" y="1"/>
                </a:moveTo>
                <a:cubicBezTo>
                  <a:pt x="35111" y="1"/>
                  <a:pt x="32343" y="342"/>
                  <a:pt x="29655" y="963"/>
                </a:cubicBezTo>
                <a:cubicBezTo>
                  <a:pt x="25219" y="1997"/>
                  <a:pt x="20816" y="3498"/>
                  <a:pt x="16913" y="5900"/>
                </a:cubicBezTo>
                <a:cubicBezTo>
                  <a:pt x="16513" y="6134"/>
                  <a:pt x="16079" y="6434"/>
                  <a:pt x="15679" y="6667"/>
                </a:cubicBezTo>
                <a:cubicBezTo>
                  <a:pt x="12376" y="8802"/>
                  <a:pt x="9508" y="11471"/>
                  <a:pt x="6505" y="13939"/>
                </a:cubicBezTo>
                <a:cubicBezTo>
                  <a:pt x="1" y="19276"/>
                  <a:pt x="4771" y="48697"/>
                  <a:pt x="6105" y="48797"/>
                </a:cubicBezTo>
                <a:cubicBezTo>
                  <a:pt x="8868" y="48982"/>
                  <a:pt x="11654" y="49062"/>
                  <a:pt x="14458" y="49062"/>
                </a:cubicBezTo>
                <a:cubicBezTo>
                  <a:pt x="33634" y="49062"/>
                  <a:pt x="53616" y="45301"/>
                  <a:pt x="72686" y="45301"/>
                </a:cubicBezTo>
                <a:cubicBezTo>
                  <a:pt x="74047" y="45301"/>
                  <a:pt x="75404" y="45321"/>
                  <a:pt x="76756" y="45362"/>
                </a:cubicBezTo>
                <a:cubicBezTo>
                  <a:pt x="80492" y="45462"/>
                  <a:pt x="80959" y="54201"/>
                  <a:pt x="84728" y="54335"/>
                </a:cubicBezTo>
                <a:lnTo>
                  <a:pt x="106777" y="45929"/>
                </a:lnTo>
                <a:cubicBezTo>
                  <a:pt x="106777" y="45929"/>
                  <a:pt x="144304" y="52200"/>
                  <a:pt x="159648" y="52667"/>
                </a:cubicBezTo>
                <a:cubicBezTo>
                  <a:pt x="159663" y="52667"/>
                  <a:pt x="159679" y="52668"/>
                  <a:pt x="159694" y="52668"/>
                </a:cubicBezTo>
                <a:cubicBezTo>
                  <a:pt x="164190" y="52668"/>
                  <a:pt x="164915" y="28148"/>
                  <a:pt x="163951" y="27649"/>
                </a:cubicBezTo>
                <a:cubicBezTo>
                  <a:pt x="154077" y="22746"/>
                  <a:pt x="143770" y="18643"/>
                  <a:pt x="133162" y="15440"/>
                </a:cubicBezTo>
                <a:cubicBezTo>
                  <a:pt x="129579" y="14340"/>
                  <a:pt x="125839" y="13337"/>
                  <a:pt x="122122" y="13337"/>
                </a:cubicBezTo>
                <a:cubicBezTo>
                  <a:pt x="120995" y="13337"/>
                  <a:pt x="119870" y="13429"/>
                  <a:pt x="118752" y="13639"/>
                </a:cubicBezTo>
                <a:cubicBezTo>
                  <a:pt x="115450" y="14273"/>
                  <a:pt x="112414" y="15907"/>
                  <a:pt x="109412" y="17475"/>
                </a:cubicBezTo>
                <a:cubicBezTo>
                  <a:pt x="105443" y="19610"/>
                  <a:pt x="101540" y="21678"/>
                  <a:pt x="97570" y="23813"/>
                </a:cubicBezTo>
                <a:cubicBezTo>
                  <a:pt x="95436" y="24947"/>
                  <a:pt x="93201" y="26115"/>
                  <a:pt x="90766" y="26115"/>
                </a:cubicBezTo>
                <a:cubicBezTo>
                  <a:pt x="89398" y="26115"/>
                  <a:pt x="88030" y="25748"/>
                  <a:pt x="86729" y="25281"/>
                </a:cubicBezTo>
                <a:cubicBezTo>
                  <a:pt x="71285" y="19810"/>
                  <a:pt x="60677" y="4266"/>
                  <a:pt x="44699" y="730"/>
                </a:cubicBezTo>
                <a:cubicBezTo>
                  <a:pt x="42453" y="232"/>
                  <a:pt x="40167" y="1"/>
                  <a:pt x="3788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19"/>
          <p:cNvSpPr/>
          <p:nvPr/>
        </p:nvSpPr>
        <p:spPr>
          <a:xfrm>
            <a:off x="1414374" y="3107150"/>
            <a:ext cx="523519" cy="306843"/>
          </a:xfrm>
          <a:custGeom>
            <a:avLst/>
            <a:gdLst/>
            <a:ahLst/>
            <a:cxnLst/>
            <a:rect l="l" t="t" r="r" b="b"/>
            <a:pathLst>
              <a:path w="9647" h="5654" extrusionOk="0">
                <a:moveTo>
                  <a:pt x="3725" y="1"/>
                </a:moveTo>
                <a:cubicBezTo>
                  <a:pt x="3212" y="1"/>
                  <a:pt x="2700" y="346"/>
                  <a:pt x="2700" y="1036"/>
                </a:cubicBezTo>
                <a:lnTo>
                  <a:pt x="2700" y="1099"/>
                </a:lnTo>
                <a:cubicBezTo>
                  <a:pt x="2637" y="1120"/>
                  <a:pt x="2574" y="1141"/>
                  <a:pt x="2511" y="1183"/>
                </a:cubicBezTo>
                <a:cubicBezTo>
                  <a:pt x="2345" y="1079"/>
                  <a:pt x="2167" y="1032"/>
                  <a:pt x="1994" y="1032"/>
                </a:cubicBezTo>
                <a:cubicBezTo>
                  <a:pt x="1469" y="1032"/>
                  <a:pt x="984" y="1464"/>
                  <a:pt x="984" y="2062"/>
                </a:cubicBezTo>
                <a:cubicBezTo>
                  <a:pt x="984" y="2145"/>
                  <a:pt x="984" y="2208"/>
                  <a:pt x="1005" y="2271"/>
                </a:cubicBezTo>
                <a:cubicBezTo>
                  <a:pt x="1" y="2731"/>
                  <a:pt x="335" y="4238"/>
                  <a:pt x="1444" y="4238"/>
                </a:cubicBezTo>
                <a:cubicBezTo>
                  <a:pt x="1528" y="4238"/>
                  <a:pt x="1633" y="4217"/>
                  <a:pt x="1737" y="4175"/>
                </a:cubicBezTo>
                <a:cubicBezTo>
                  <a:pt x="1884" y="4572"/>
                  <a:pt x="2260" y="4844"/>
                  <a:pt x="2679" y="4844"/>
                </a:cubicBezTo>
                <a:cubicBezTo>
                  <a:pt x="2867" y="4844"/>
                  <a:pt x="3055" y="4782"/>
                  <a:pt x="3223" y="4698"/>
                </a:cubicBezTo>
                <a:cubicBezTo>
                  <a:pt x="3260" y="5303"/>
                  <a:pt x="3756" y="5653"/>
                  <a:pt x="4260" y="5653"/>
                </a:cubicBezTo>
                <a:cubicBezTo>
                  <a:pt x="4610" y="5653"/>
                  <a:pt x="4963" y="5485"/>
                  <a:pt x="5169" y="5116"/>
                </a:cubicBezTo>
                <a:cubicBezTo>
                  <a:pt x="5363" y="5375"/>
                  <a:pt x="5663" y="5506"/>
                  <a:pt x="5969" y="5506"/>
                </a:cubicBezTo>
                <a:cubicBezTo>
                  <a:pt x="6255" y="5506"/>
                  <a:pt x="6546" y="5391"/>
                  <a:pt x="6759" y="5158"/>
                </a:cubicBezTo>
                <a:cubicBezTo>
                  <a:pt x="6898" y="5223"/>
                  <a:pt x="7042" y="5253"/>
                  <a:pt x="7182" y="5253"/>
                </a:cubicBezTo>
                <a:cubicBezTo>
                  <a:pt x="7717" y="5253"/>
                  <a:pt x="8203" y="4818"/>
                  <a:pt x="8203" y="4238"/>
                </a:cubicBezTo>
                <a:lnTo>
                  <a:pt x="8265" y="4238"/>
                </a:lnTo>
                <a:cubicBezTo>
                  <a:pt x="9165" y="4238"/>
                  <a:pt x="9646" y="3191"/>
                  <a:pt x="9060" y="2522"/>
                </a:cubicBezTo>
                <a:cubicBezTo>
                  <a:pt x="9567" y="1747"/>
                  <a:pt x="8913" y="912"/>
                  <a:pt x="8184" y="912"/>
                </a:cubicBezTo>
                <a:cubicBezTo>
                  <a:pt x="7949" y="912"/>
                  <a:pt x="7706" y="999"/>
                  <a:pt x="7491" y="1204"/>
                </a:cubicBezTo>
                <a:cubicBezTo>
                  <a:pt x="7319" y="1098"/>
                  <a:pt x="7122" y="1042"/>
                  <a:pt x="6925" y="1042"/>
                </a:cubicBezTo>
                <a:cubicBezTo>
                  <a:pt x="6812" y="1042"/>
                  <a:pt x="6699" y="1061"/>
                  <a:pt x="6591" y="1099"/>
                </a:cubicBezTo>
                <a:cubicBezTo>
                  <a:pt x="6395" y="728"/>
                  <a:pt x="6037" y="544"/>
                  <a:pt x="5678" y="544"/>
                </a:cubicBezTo>
                <a:cubicBezTo>
                  <a:pt x="5309" y="544"/>
                  <a:pt x="4941" y="738"/>
                  <a:pt x="4750" y="1120"/>
                </a:cubicBezTo>
                <a:lnTo>
                  <a:pt x="4750" y="1036"/>
                </a:lnTo>
                <a:cubicBezTo>
                  <a:pt x="4750" y="346"/>
                  <a:pt x="4238" y="1"/>
                  <a:pt x="372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19"/>
          <p:cNvSpPr/>
          <p:nvPr/>
        </p:nvSpPr>
        <p:spPr>
          <a:xfrm>
            <a:off x="1576745" y="3250803"/>
            <a:ext cx="213543" cy="514425"/>
          </a:xfrm>
          <a:custGeom>
            <a:avLst/>
            <a:gdLst/>
            <a:ahLst/>
            <a:cxnLst/>
            <a:rect l="l" t="t" r="r" b="b"/>
            <a:pathLst>
              <a:path w="3935" h="9479" extrusionOk="0">
                <a:moveTo>
                  <a:pt x="1884" y="0"/>
                </a:moveTo>
                <a:lnTo>
                  <a:pt x="1633" y="4185"/>
                </a:lnTo>
                <a:lnTo>
                  <a:pt x="1633" y="4143"/>
                </a:lnTo>
                <a:cubicBezTo>
                  <a:pt x="1591" y="3997"/>
                  <a:pt x="1570" y="3871"/>
                  <a:pt x="1528" y="3746"/>
                </a:cubicBezTo>
                <a:cubicBezTo>
                  <a:pt x="1486" y="3599"/>
                  <a:pt x="1465" y="3474"/>
                  <a:pt x="1423" y="3348"/>
                </a:cubicBezTo>
                <a:lnTo>
                  <a:pt x="1361" y="3160"/>
                </a:lnTo>
                <a:cubicBezTo>
                  <a:pt x="1340" y="3097"/>
                  <a:pt x="1319" y="3034"/>
                  <a:pt x="1298" y="2972"/>
                </a:cubicBezTo>
                <a:cubicBezTo>
                  <a:pt x="1256" y="2846"/>
                  <a:pt x="1214" y="2720"/>
                  <a:pt x="1172" y="2616"/>
                </a:cubicBezTo>
                <a:cubicBezTo>
                  <a:pt x="1089" y="2407"/>
                  <a:pt x="1005" y="2176"/>
                  <a:pt x="900" y="1988"/>
                </a:cubicBezTo>
                <a:cubicBezTo>
                  <a:pt x="817" y="1800"/>
                  <a:pt x="733" y="1632"/>
                  <a:pt x="607" y="1465"/>
                </a:cubicBezTo>
                <a:cubicBezTo>
                  <a:pt x="524" y="1340"/>
                  <a:pt x="440" y="1235"/>
                  <a:pt x="335" y="1130"/>
                </a:cubicBezTo>
                <a:cubicBezTo>
                  <a:pt x="273" y="1047"/>
                  <a:pt x="189" y="1005"/>
                  <a:pt x="105" y="942"/>
                </a:cubicBezTo>
                <a:cubicBezTo>
                  <a:pt x="84" y="921"/>
                  <a:pt x="42" y="921"/>
                  <a:pt x="1" y="900"/>
                </a:cubicBezTo>
                <a:lnTo>
                  <a:pt x="1" y="900"/>
                </a:lnTo>
                <a:cubicBezTo>
                  <a:pt x="42" y="921"/>
                  <a:pt x="63" y="942"/>
                  <a:pt x="105" y="963"/>
                </a:cubicBezTo>
                <a:cubicBezTo>
                  <a:pt x="168" y="1005"/>
                  <a:pt x="231" y="1088"/>
                  <a:pt x="294" y="1151"/>
                </a:cubicBezTo>
                <a:cubicBezTo>
                  <a:pt x="377" y="1277"/>
                  <a:pt x="461" y="1402"/>
                  <a:pt x="524" y="1528"/>
                </a:cubicBezTo>
                <a:cubicBezTo>
                  <a:pt x="607" y="1695"/>
                  <a:pt x="691" y="1863"/>
                  <a:pt x="754" y="2051"/>
                </a:cubicBezTo>
                <a:cubicBezTo>
                  <a:pt x="817" y="2239"/>
                  <a:pt x="879" y="2469"/>
                  <a:pt x="921" y="2700"/>
                </a:cubicBezTo>
                <a:cubicBezTo>
                  <a:pt x="963" y="2804"/>
                  <a:pt x="984" y="2930"/>
                  <a:pt x="1005" y="3055"/>
                </a:cubicBezTo>
                <a:cubicBezTo>
                  <a:pt x="1026" y="3118"/>
                  <a:pt x="1026" y="3181"/>
                  <a:pt x="1047" y="3244"/>
                </a:cubicBezTo>
                <a:lnTo>
                  <a:pt x="1068" y="3432"/>
                </a:lnTo>
                <a:cubicBezTo>
                  <a:pt x="1089" y="3557"/>
                  <a:pt x="1110" y="3683"/>
                  <a:pt x="1130" y="3809"/>
                </a:cubicBezTo>
                <a:cubicBezTo>
                  <a:pt x="1151" y="3955"/>
                  <a:pt x="1151" y="4081"/>
                  <a:pt x="1172" y="4227"/>
                </a:cubicBezTo>
                <a:cubicBezTo>
                  <a:pt x="1214" y="4478"/>
                  <a:pt x="1235" y="4771"/>
                  <a:pt x="1235" y="5043"/>
                </a:cubicBezTo>
                <a:cubicBezTo>
                  <a:pt x="1235" y="5189"/>
                  <a:pt x="1256" y="5315"/>
                  <a:pt x="1256" y="5461"/>
                </a:cubicBezTo>
                <a:cubicBezTo>
                  <a:pt x="1277" y="5608"/>
                  <a:pt x="1277" y="5713"/>
                  <a:pt x="1277" y="5880"/>
                </a:cubicBezTo>
                <a:cubicBezTo>
                  <a:pt x="1277" y="6026"/>
                  <a:pt x="1277" y="6131"/>
                  <a:pt x="1277" y="6277"/>
                </a:cubicBezTo>
                <a:lnTo>
                  <a:pt x="1277" y="6675"/>
                </a:lnTo>
                <a:lnTo>
                  <a:pt x="1277" y="7428"/>
                </a:lnTo>
                <a:cubicBezTo>
                  <a:pt x="1277" y="7658"/>
                  <a:pt x="1277" y="7889"/>
                  <a:pt x="1256" y="8098"/>
                </a:cubicBezTo>
                <a:cubicBezTo>
                  <a:pt x="1256" y="8307"/>
                  <a:pt x="1256" y="8495"/>
                  <a:pt x="1235" y="8663"/>
                </a:cubicBezTo>
                <a:cubicBezTo>
                  <a:pt x="1235" y="8830"/>
                  <a:pt x="1214" y="8977"/>
                  <a:pt x="1214" y="9102"/>
                </a:cubicBezTo>
                <a:lnTo>
                  <a:pt x="1193" y="9479"/>
                </a:lnTo>
                <a:lnTo>
                  <a:pt x="2407" y="9479"/>
                </a:lnTo>
                <a:lnTo>
                  <a:pt x="2407" y="9395"/>
                </a:lnTo>
                <a:cubicBezTo>
                  <a:pt x="2407" y="9395"/>
                  <a:pt x="2407" y="9249"/>
                  <a:pt x="2386" y="8998"/>
                </a:cubicBezTo>
                <a:cubicBezTo>
                  <a:pt x="2386" y="8872"/>
                  <a:pt x="2386" y="8746"/>
                  <a:pt x="2365" y="8558"/>
                </a:cubicBezTo>
                <a:lnTo>
                  <a:pt x="2365" y="8286"/>
                </a:lnTo>
                <a:cubicBezTo>
                  <a:pt x="2365" y="8202"/>
                  <a:pt x="2365" y="8098"/>
                  <a:pt x="2365" y="7993"/>
                </a:cubicBezTo>
                <a:lnTo>
                  <a:pt x="2365" y="7324"/>
                </a:lnTo>
                <a:lnTo>
                  <a:pt x="2365" y="6947"/>
                </a:lnTo>
                <a:cubicBezTo>
                  <a:pt x="2365" y="6822"/>
                  <a:pt x="2365" y="6675"/>
                  <a:pt x="2386" y="6550"/>
                </a:cubicBezTo>
                <a:cubicBezTo>
                  <a:pt x="2407" y="6424"/>
                  <a:pt x="2386" y="6298"/>
                  <a:pt x="2386" y="6152"/>
                </a:cubicBezTo>
                <a:lnTo>
                  <a:pt x="2386" y="5943"/>
                </a:lnTo>
                <a:lnTo>
                  <a:pt x="2386" y="5859"/>
                </a:lnTo>
                <a:lnTo>
                  <a:pt x="2386" y="5754"/>
                </a:lnTo>
                <a:cubicBezTo>
                  <a:pt x="2407" y="5482"/>
                  <a:pt x="2428" y="5189"/>
                  <a:pt x="2449" y="4917"/>
                </a:cubicBezTo>
                <a:cubicBezTo>
                  <a:pt x="2470" y="4645"/>
                  <a:pt x="2532" y="4353"/>
                  <a:pt x="2574" y="4081"/>
                </a:cubicBezTo>
                <a:cubicBezTo>
                  <a:pt x="2595" y="3955"/>
                  <a:pt x="2616" y="3829"/>
                  <a:pt x="2637" y="3683"/>
                </a:cubicBezTo>
                <a:cubicBezTo>
                  <a:pt x="2679" y="3537"/>
                  <a:pt x="2679" y="3432"/>
                  <a:pt x="2721" y="3306"/>
                </a:cubicBezTo>
                <a:cubicBezTo>
                  <a:pt x="2763" y="3160"/>
                  <a:pt x="2783" y="3034"/>
                  <a:pt x="2825" y="2930"/>
                </a:cubicBezTo>
                <a:cubicBezTo>
                  <a:pt x="2825" y="2888"/>
                  <a:pt x="2825" y="2867"/>
                  <a:pt x="2846" y="2825"/>
                </a:cubicBezTo>
                <a:cubicBezTo>
                  <a:pt x="2846" y="2804"/>
                  <a:pt x="2846" y="2762"/>
                  <a:pt x="2867" y="2741"/>
                </a:cubicBezTo>
                <a:lnTo>
                  <a:pt x="2930" y="2574"/>
                </a:lnTo>
                <a:lnTo>
                  <a:pt x="2972" y="2407"/>
                </a:lnTo>
                <a:cubicBezTo>
                  <a:pt x="2972" y="2365"/>
                  <a:pt x="2993" y="2344"/>
                  <a:pt x="2993" y="2323"/>
                </a:cubicBezTo>
                <a:lnTo>
                  <a:pt x="3035" y="2239"/>
                </a:lnTo>
                <a:lnTo>
                  <a:pt x="3160" y="1925"/>
                </a:lnTo>
                <a:cubicBezTo>
                  <a:pt x="3202" y="1842"/>
                  <a:pt x="3244" y="1737"/>
                  <a:pt x="3286" y="1674"/>
                </a:cubicBezTo>
                <a:cubicBezTo>
                  <a:pt x="3307" y="1632"/>
                  <a:pt x="3327" y="1591"/>
                  <a:pt x="3348" y="1549"/>
                </a:cubicBezTo>
                <a:lnTo>
                  <a:pt x="3411" y="1423"/>
                </a:lnTo>
                <a:lnTo>
                  <a:pt x="3474" y="1319"/>
                </a:lnTo>
                <a:cubicBezTo>
                  <a:pt x="3495" y="1277"/>
                  <a:pt x="3537" y="1256"/>
                  <a:pt x="3537" y="1235"/>
                </a:cubicBezTo>
                <a:cubicBezTo>
                  <a:pt x="3558" y="1193"/>
                  <a:pt x="3599" y="1172"/>
                  <a:pt x="3599" y="1130"/>
                </a:cubicBezTo>
                <a:lnTo>
                  <a:pt x="3641" y="1088"/>
                </a:lnTo>
                <a:lnTo>
                  <a:pt x="3662" y="1068"/>
                </a:lnTo>
                <a:cubicBezTo>
                  <a:pt x="3704" y="1026"/>
                  <a:pt x="3746" y="963"/>
                  <a:pt x="3767" y="942"/>
                </a:cubicBezTo>
                <a:cubicBezTo>
                  <a:pt x="3809" y="900"/>
                  <a:pt x="3830" y="879"/>
                  <a:pt x="3871" y="858"/>
                </a:cubicBezTo>
                <a:lnTo>
                  <a:pt x="3913" y="796"/>
                </a:lnTo>
                <a:lnTo>
                  <a:pt x="3934" y="796"/>
                </a:lnTo>
                <a:lnTo>
                  <a:pt x="3913" y="775"/>
                </a:lnTo>
                <a:lnTo>
                  <a:pt x="3851" y="816"/>
                </a:lnTo>
                <a:cubicBezTo>
                  <a:pt x="3830" y="837"/>
                  <a:pt x="3788" y="858"/>
                  <a:pt x="3767" y="900"/>
                </a:cubicBezTo>
                <a:cubicBezTo>
                  <a:pt x="3725" y="921"/>
                  <a:pt x="3683" y="963"/>
                  <a:pt x="3641" y="1005"/>
                </a:cubicBezTo>
                <a:lnTo>
                  <a:pt x="3599" y="1047"/>
                </a:lnTo>
                <a:lnTo>
                  <a:pt x="3558" y="1088"/>
                </a:lnTo>
                <a:lnTo>
                  <a:pt x="3495" y="1151"/>
                </a:lnTo>
                <a:cubicBezTo>
                  <a:pt x="3474" y="1193"/>
                  <a:pt x="3432" y="1214"/>
                  <a:pt x="3411" y="1256"/>
                </a:cubicBezTo>
                <a:lnTo>
                  <a:pt x="3327" y="1360"/>
                </a:lnTo>
                <a:lnTo>
                  <a:pt x="3244" y="1465"/>
                </a:lnTo>
                <a:cubicBezTo>
                  <a:pt x="3223" y="1486"/>
                  <a:pt x="3202" y="1528"/>
                  <a:pt x="3181" y="1570"/>
                </a:cubicBezTo>
                <a:cubicBezTo>
                  <a:pt x="3118" y="1653"/>
                  <a:pt x="3055" y="1737"/>
                  <a:pt x="3014" y="1842"/>
                </a:cubicBezTo>
                <a:lnTo>
                  <a:pt x="2846" y="2135"/>
                </a:lnTo>
                <a:lnTo>
                  <a:pt x="2804" y="2218"/>
                </a:lnTo>
                <a:cubicBezTo>
                  <a:pt x="2783" y="2239"/>
                  <a:pt x="2783" y="2260"/>
                  <a:pt x="2763" y="2302"/>
                </a:cubicBezTo>
                <a:cubicBezTo>
                  <a:pt x="2742" y="2344"/>
                  <a:pt x="2721" y="2407"/>
                  <a:pt x="2679" y="2469"/>
                </a:cubicBezTo>
                <a:lnTo>
                  <a:pt x="2616" y="2637"/>
                </a:lnTo>
                <a:lnTo>
                  <a:pt x="2574" y="2720"/>
                </a:lnTo>
                <a:cubicBezTo>
                  <a:pt x="2574" y="2741"/>
                  <a:pt x="2553" y="2783"/>
                  <a:pt x="2532" y="2804"/>
                </a:cubicBezTo>
                <a:lnTo>
                  <a:pt x="2407" y="3181"/>
                </a:lnTo>
                <a:cubicBezTo>
                  <a:pt x="2344" y="3306"/>
                  <a:pt x="2302" y="3453"/>
                  <a:pt x="2260" y="3578"/>
                </a:cubicBezTo>
                <a:cubicBezTo>
                  <a:pt x="2219" y="3704"/>
                  <a:pt x="2177" y="3829"/>
                  <a:pt x="2135" y="3976"/>
                </a:cubicBezTo>
                <a:cubicBezTo>
                  <a:pt x="2135" y="4018"/>
                  <a:pt x="2114" y="4060"/>
                  <a:pt x="2114" y="4101"/>
                </a:cubicBezTo>
                <a:lnTo>
                  <a:pt x="1884"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 name="Google Shape;468;p19"/>
          <p:cNvSpPr/>
          <p:nvPr/>
        </p:nvSpPr>
        <p:spPr>
          <a:xfrm>
            <a:off x="1073675" y="3629310"/>
            <a:ext cx="409250" cy="239857"/>
          </a:xfrm>
          <a:custGeom>
            <a:avLst/>
            <a:gdLst/>
            <a:ahLst/>
            <a:cxnLst/>
            <a:rect l="l" t="t" r="r" b="b"/>
            <a:pathLst>
              <a:path w="9647" h="5654" extrusionOk="0">
                <a:moveTo>
                  <a:pt x="3725" y="1"/>
                </a:moveTo>
                <a:cubicBezTo>
                  <a:pt x="3212" y="1"/>
                  <a:pt x="2700" y="346"/>
                  <a:pt x="2700" y="1036"/>
                </a:cubicBezTo>
                <a:lnTo>
                  <a:pt x="2700" y="1099"/>
                </a:lnTo>
                <a:cubicBezTo>
                  <a:pt x="2637" y="1120"/>
                  <a:pt x="2574" y="1141"/>
                  <a:pt x="2511" y="1183"/>
                </a:cubicBezTo>
                <a:cubicBezTo>
                  <a:pt x="2345" y="1079"/>
                  <a:pt x="2167" y="1032"/>
                  <a:pt x="1994" y="1032"/>
                </a:cubicBezTo>
                <a:cubicBezTo>
                  <a:pt x="1469" y="1032"/>
                  <a:pt x="984" y="1464"/>
                  <a:pt x="984" y="2062"/>
                </a:cubicBezTo>
                <a:cubicBezTo>
                  <a:pt x="984" y="2145"/>
                  <a:pt x="984" y="2208"/>
                  <a:pt x="1005" y="2271"/>
                </a:cubicBezTo>
                <a:cubicBezTo>
                  <a:pt x="1" y="2731"/>
                  <a:pt x="335" y="4238"/>
                  <a:pt x="1444" y="4238"/>
                </a:cubicBezTo>
                <a:cubicBezTo>
                  <a:pt x="1528" y="4238"/>
                  <a:pt x="1633" y="4217"/>
                  <a:pt x="1737" y="4175"/>
                </a:cubicBezTo>
                <a:cubicBezTo>
                  <a:pt x="1884" y="4572"/>
                  <a:pt x="2260" y="4844"/>
                  <a:pt x="2679" y="4844"/>
                </a:cubicBezTo>
                <a:cubicBezTo>
                  <a:pt x="2867" y="4844"/>
                  <a:pt x="3055" y="4782"/>
                  <a:pt x="3223" y="4698"/>
                </a:cubicBezTo>
                <a:cubicBezTo>
                  <a:pt x="3260" y="5303"/>
                  <a:pt x="3756" y="5653"/>
                  <a:pt x="4260" y="5653"/>
                </a:cubicBezTo>
                <a:cubicBezTo>
                  <a:pt x="4610" y="5653"/>
                  <a:pt x="4963" y="5485"/>
                  <a:pt x="5169" y="5116"/>
                </a:cubicBezTo>
                <a:cubicBezTo>
                  <a:pt x="5363" y="5375"/>
                  <a:pt x="5663" y="5506"/>
                  <a:pt x="5969" y="5506"/>
                </a:cubicBezTo>
                <a:cubicBezTo>
                  <a:pt x="6255" y="5506"/>
                  <a:pt x="6546" y="5391"/>
                  <a:pt x="6759" y="5158"/>
                </a:cubicBezTo>
                <a:cubicBezTo>
                  <a:pt x="6898" y="5223"/>
                  <a:pt x="7042" y="5253"/>
                  <a:pt x="7182" y="5253"/>
                </a:cubicBezTo>
                <a:cubicBezTo>
                  <a:pt x="7717" y="5253"/>
                  <a:pt x="8203" y="4818"/>
                  <a:pt x="8203" y="4238"/>
                </a:cubicBezTo>
                <a:lnTo>
                  <a:pt x="8265" y="4238"/>
                </a:lnTo>
                <a:cubicBezTo>
                  <a:pt x="9165" y="4238"/>
                  <a:pt x="9646" y="3191"/>
                  <a:pt x="9060" y="2522"/>
                </a:cubicBezTo>
                <a:cubicBezTo>
                  <a:pt x="9567" y="1747"/>
                  <a:pt x="8913" y="912"/>
                  <a:pt x="8184" y="912"/>
                </a:cubicBezTo>
                <a:cubicBezTo>
                  <a:pt x="7949" y="912"/>
                  <a:pt x="7706" y="999"/>
                  <a:pt x="7491" y="1204"/>
                </a:cubicBezTo>
                <a:cubicBezTo>
                  <a:pt x="7319" y="1098"/>
                  <a:pt x="7122" y="1042"/>
                  <a:pt x="6925" y="1042"/>
                </a:cubicBezTo>
                <a:cubicBezTo>
                  <a:pt x="6812" y="1042"/>
                  <a:pt x="6699" y="1061"/>
                  <a:pt x="6591" y="1099"/>
                </a:cubicBezTo>
                <a:cubicBezTo>
                  <a:pt x="6395" y="728"/>
                  <a:pt x="6037" y="544"/>
                  <a:pt x="5678" y="544"/>
                </a:cubicBezTo>
                <a:cubicBezTo>
                  <a:pt x="5309" y="544"/>
                  <a:pt x="4941" y="738"/>
                  <a:pt x="4750" y="1120"/>
                </a:cubicBezTo>
                <a:lnTo>
                  <a:pt x="4750" y="1036"/>
                </a:lnTo>
                <a:cubicBezTo>
                  <a:pt x="4750" y="346"/>
                  <a:pt x="4238" y="1"/>
                  <a:pt x="372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 name="Google Shape;469;p19"/>
          <p:cNvSpPr/>
          <p:nvPr/>
        </p:nvSpPr>
        <p:spPr>
          <a:xfrm>
            <a:off x="1200604" y="3741604"/>
            <a:ext cx="166933" cy="402123"/>
          </a:xfrm>
          <a:custGeom>
            <a:avLst/>
            <a:gdLst/>
            <a:ahLst/>
            <a:cxnLst/>
            <a:rect l="l" t="t" r="r" b="b"/>
            <a:pathLst>
              <a:path w="3935" h="9479" extrusionOk="0">
                <a:moveTo>
                  <a:pt x="1884" y="0"/>
                </a:moveTo>
                <a:lnTo>
                  <a:pt x="1633" y="4185"/>
                </a:lnTo>
                <a:lnTo>
                  <a:pt x="1633" y="4143"/>
                </a:lnTo>
                <a:cubicBezTo>
                  <a:pt x="1591" y="3997"/>
                  <a:pt x="1570" y="3871"/>
                  <a:pt x="1528" y="3746"/>
                </a:cubicBezTo>
                <a:cubicBezTo>
                  <a:pt x="1486" y="3599"/>
                  <a:pt x="1465" y="3474"/>
                  <a:pt x="1423" y="3348"/>
                </a:cubicBezTo>
                <a:lnTo>
                  <a:pt x="1361" y="3160"/>
                </a:lnTo>
                <a:cubicBezTo>
                  <a:pt x="1340" y="3097"/>
                  <a:pt x="1319" y="3034"/>
                  <a:pt x="1298" y="2972"/>
                </a:cubicBezTo>
                <a:cubicBezTo>
                  <a:pt x="1256" y="2846"/>
                  <a:pt x="1214" y="2720"/>
                  <a:pt x="1172" y="2616"/>
                </a:cubicBezTo>
                <a:cubicBezTo>
                  <a:pt x="1089" y="2407"/>
                  <a:pt x="1005" y="2176"/>
                  <a:pt x="900" y="1988"/>
                </a:cubicBezTo>
                <a:cubicBezTo>
                  <a:pt x="817" y="1800"/>
                  <a:pt x="733" y="1632"/>
                  <a:pt x="607" y="1465"/>
                </a:cubicBezTo>
                <a:cubicBezTo>
                  <a:pt x="524" y="1340"/>
                  <a:pt x="440" y="1235"/>
                  <a:pt x="335" y="1130"/>
                </a:cubicBezTo>
                <a:cubicBezTo>
                  <a:pt x="273" y="1047"/>
                  <a:pt x="189" y="1005"/>
                  <a:pt x="105" y="942"/>
                </a:cubicBezTo>
                <a:cubicBezTo>
                  <a:pt x="84" y="921"/>
                  <a:pt x="42" y="921"/>
                  <a:pt x="1" y="900"/>
                </a:cubicBezTo>
                <a:lnTo>
                  <a:pt x="1" y="900"/>
                </a:lnTo>
                <a:cubicBezTo>
                  <a:pt x="42" y="921"/>
                  <a:pt x="63" y="942"/>
                  <a:pt x="105" y="963"/>
                </a:cubicBezTo>
                <a:cubicBezTo>
                  <a:pt x="168" y="1005"/>
                  <a:pt x="231" y="1088"/>
                  <a:pt x="294" y="1151"/>
                </a:cubicBezTo>
                <a:cubicBezTo>
                  <a:pt x="377" y="1277"/>
                  <a:pt x="461" y="1402"/>
                  <a:pt x="524" y="1528"/>
                </a:cubicBezTo>
                <a:cubicBezTo>
                  <a:pt x="607" y="1695"/>
                  <a:pt x="691" y="1863"/>
                  <a:pt x="754" y="2051"/>
                </a:cubicBezTo>
                <a:cubicBezTo>
                  <a:pt x="817" y="2239"/>
                  <a:pt x="879" y="2469"/>
                  <a:pt x="921" y="2700"/>
                </a:cubicBezTo>
                <a:cubicBezTo>
                  <a:pt x="963" y="2804"/>
                  <a:pt x="984" y="2930"/>
                  <a:pt x="1005" y="3055"/>
                </a:cubicBezTo>
                <a:cubicBezTo>
                  <a:pt x="1026" y="3118"/>
                  <a:pt x="1026" y="3181"/>
                  <a:pt x="1047" y="3244"/>
                </a:cubicBezTo>
                <a:lnTo>
                  <a:pt x="1068" y="3432"/>
                </a:lnTo>
                <a:cubicBezTo>
                  <a:pt x="1089" y="3557"/>
                  <a:pt x="1110" y="3683"/>
                  <a:pt x="1130" y="3809"/>
                </a:cubicBezTo>
                <a:cubicBezTo>
                  <a:pt x="1151" y="3955"/>
                  <a:pt x="1151" y="4081"/>
                  <a:pt x="1172" y="4227"/>
                </a:cubicBezTo>
                <a:cubicBezTo>
                  <a:pt x="1214" y="4478"/>
                  <a:pt x="1235" y="4771"/>
                  <a:pt x="1235" y="5043"/>
                </a:cubicBezTo>
                <a:cubicBezTo>
                  <a:pt x="1235" y="5189"/>
                  <a:pt x="1256" y="5315"/>
                  <a:pt x="1256" y="5461"/>
                </a:cubicBezTo>
                <a:cubicBezTo>
                  <a:pt x="1277" y="5608"/>
                  <a:pt x="1277" y="5713"/>
                  <a:pt x="1277" y="5880"/>
                </a:cubicBezTo>
                <a:cubicBezTo>
                  <a:pt x="1277" y="6026"/>
                  <a:pt x="1277" y="6131"/>
                  <a:pt x="1277" y="6277"/>
                </a:cubicBezTo>
                <a:lnTo>
                  <a:pt x="1277" y="6675"/>
                </a:lnTo>
                <a:lnTo>
                  <a:pt x="1277" y="7428"/>
                </a:lnTo>
                <a:cubicBezTo>
                  <a:pt x="1277" y="7658"/>
                  <a:pt x="1277" y="7889"/>
                  <a:pt x="1256" y="8098"/>
                </a:cubicBezTo>
                <a:cubicBezTo>
                  <a:pt x="1256" y="8307"/>
                  <a:pt x="1256" y="8495"/>
                  <a:pt x="1235" y="8663"/>
                </a:cubicBezTo>
                <a:cubicBezTo>
                  <a:pt x="1235" y="8830"/>
                  <a:pt x="1214" y="8977"/>
                  <a:pt x="1214" y="9102"/>
                </a:cubicBezTo>
                <a:lnTo>
                  <a:pt x="1193" y="9479"/>
                </a:lnTo>
                <a:lnTo>
                  <a:pt x="2407" y="9479"/>
                </a:lnTo>
                <a:lnTo>
                  <a:pt x="2407" y="9395"/>
                </a:lnTo>
                <a:cubicBezTo>
                  <a:pt x="2407" y="9395"/>
                  <a:pt x="2407" y="9249"/>
                  <a:pt x="2386" y="8998"/>
                </a:cubicBezTo>
                <a:cubicBezTo>
                  <a:pt x="2386" y="8872"/>
                  <a:pt x="2386" y="8746"/>
                  <a:pt x="2365" y="8558"/>
                </a:cubicBezTo>
                <a:lnTo>
                  <a:pt x="2365" y="8286"/>
                </a:lnTo>
                <a:cubicBezTo>
                  <a:pt x="2365" y="8202"/>
                  <a:pt x="2365" y="8098"/>
                  <a:pt x="2365" y="7993"/>
                </a:cubicBezTo>
                <a:lnTo>
                  <a:pt x="2365" y="7324"/>
                </a:lnTo>
                <a:lnTo>
                  <a:pt x="2365" y="6947"/>
                </a:lnTo>
                <a:cubicBezTo>
                  <a:pt x="2365" y="6822"/>
                  <a:pt x="2365" y="6675"/>
                  <a:pt x="2386" y="6550"/>
                </a:cubicBezTo>
                <a:cubicBezTo>
                  <a:pt x="2407" y="6424"/>
                  <a:pt x="2386" y="6298"/>
                  <a:pt x="2386" y="6152"/>
                </a:cubicBezTo>
                <a:lnTo>
                  <a:pt x="2386" y="5943"/>
                </a:lnTo>
                <a:lnTo>
                  <a:pt x="2386" y="5859"/>
                </a:lnTo>
                <a:lnTo>
                  <a:pt x="2386" y="5754"/>
                </a:lnTo>
                <a:cubicBezTo>
                  <a:pt x="2407" y="5482"/>
                  <a:pt x="2428" y="5189"/>
                  <a:pt x="2449" y="4917"/>
                </a:cubicBezTo>
                <a:cubicBezTo>
                  <a:pt x="2470" y="4645"/>
                  <a:pt x="2532" y="4353"/>
                  <a:pt x="2574" y="4081"/>
                </a:cubicBezTo>
                <a:cubicBezTo>
                  <a:pt x="2595" y="3955"/>
                  <a:pt x="2616" y="3829"/>
                  <a:pt x="2637" y="3683"/>
                </a:cubicBezTo>
                <a:cubicBezTo>
                  <a:pt x="2679" y="3537"/>
                  <a:pt x="2679" y="3432"/>
                  <a:pt x="2721" y="3306"/>
                </a:cubicBezTo>
                <a:cubicBezTo>
                  <a:pt x="2763" y="3160"/>
                  <a:pt x="2783" y="3034"/>
                  <a:pt x="2825" y="2930"/>
                </a:cubicBezTo>
                <a:cubicBezTo>
                  <a:pt x="2825" y="2888"/>
                  <a:pt x="2825" y="2867"/>
                  <a:pt x="2846" y="2825"/>
                </a:cubicBezTo>
                <a:cubicBezTo>
                  <a:pt x="2846" y="2804"/>
                  <a:pt x="2846" y="2762"/>
                  <a:pt x="2867" y="2741"/>
                </a:cubicBezTo>
                <a:lnTo>
                  <a:pt x="2930" y="2574"/>
                </a:lnTo>
                <a:lnTo>
                  <a:pt x="2972" y="2407"/>
                </a:lnTo>
                <a:cubicBezTo>
                  <a:pt x="2972" y="2365"/>
                  <a:pt x="2993" y="2344"/>
                  <a:pt x="2993" y="2323"/>
                </a:cubicBezTo>
                <a:lnTo>
                  <a:pt x="3035" y="2239"/>
                </a:lnTo>
                <a:lnTo>
                  <a:pt x="3160" y="1925"/>
                </a:lnTo>
                <a:cubicBezTo>
                  <a:pt x="3202" y="1842"/>
                  <a:pt x="3244" y="1737"/>
                  <a:pt x="3286" y="1674"/>
                </a:cubicBezTo>
                <a:cubicBezTo>
                  <a:pt x="3307" y="1632"/>
                  <a:pt x="3327" y="1591"/>
                  <a:pt x="3348" y="1549"/>
                </a:cubicBezTo>
                <a:lnTo>
                  <a:pt x="3411" y="1423"/>
                </a:lnTo>
                <a:lnTo>
                  <a:pt x="3474" y="1319"/>
                </a:lnTo>
                <a:cubicBezTo>
                  <a:pt x="3495" y="1277"/>
                  <a:pt x="3537" y="1256"/>
                  <a:pt x="3537" y="1235"/>
                </a:cubicBezTo>
                <a:cubicBezTo>
                  <a:pt x="3558" y="1193"/>
                  <a:pt x="3599" y="1172"/>
                  <a:pt x="3599" y="1130"/>
                </a:cubicBezTo>
                <a:lnTo>
                  <a:pt x="3641" y="1088"/>
                </a:lnTo>
                <a:lnTo>
                  <a:pt x="3662" y="1068"/>
                </a:lnTo>
                <a:cubicBezTo>
                  <a:pt x="3704" y="1026"/>
                  <a:pt x="3746" y="963"/>
                  <a:pt x="3767" y="942"/>
                </a:cubicBezTo>
                <a:cubicBezTo>
                  <a:pt x="3809" y="900"/>
                  <a:pt x="3830" y="879"/>
                  <a:pt x="3871" y="858"/>
                </a:cubicBezTo>
                <a:lnTo>
                  <a:pt x="3913" y="796"/>
                </a:lnTo>
                <a:lnTo>
                  <a:pt x="3934" y="796"/>
                </a:lnTo>
                <a:lnTo>
                  <a:pt x="3913" y="775"/>
                </a:lnTo>
                <a:lnTo>
                  <a:pt x="3851" y="816"/>
                </a:lnTo>
                <a:cubicBezTo>
                  <a:pt x="3830" y="837"/>
                  <a:pt x="3788" y="858"/>
                  <a:pt x="3767" y="900"/>
                </a:cubicBezTo>
                <a:cubicBezTo>
                  <a:pt x="3725" y="921"/>
                  <a:pt x="3683" y="963"/>
                  <a:pt x="3641" y="1005"/>
                </a:cubicBezTo>
                <a:lnTo>
                  <a:pt x="3599" y="1047"/>
                </a:lnTo>
                <a:lnTo>
                  <a:pt x="3558" y="1088"/>
                </a:lnTo>
                <a:lnTo>
                  <a:pt x="3495" y="1151"/>
                </a:lnTo>
                <a:cubicBezTo>
                  <a:pt x="3474" y="1193"/>
                  <a:pt x="3432" y="1214"/>
                  <a:pt x="3411" y="1256"/>
                </a:cubicBezTo>
                <a:lnTo>
                  <a:pt x="3327" y="1360"/>
                </a:lnTo>
                <a:lnTo>
                  <a:pt x="3244" y="1465"/>
                </a:lnTo>
                <a:cubicBezTo>
                  <a:pt x="3223" y="1486"/>
                  <a:pt x="3202" y="1528"/>
                  <a:pt x="3181" y="1570"/>
                </a:cubicBezTo>
                <a:cubicBezTo>
                  <a:pt x="3118" y="1653"/>
                  <a:pt x="3055" y="1737"/>
                  <a:pt x="3014" y="1842"/>
                </a:cubicBezTo>
                <a:lnTo>
                  <a:pt x="2846" y="2135"/>
                </a:lnTo>
                <a:lnTo>
                  <a:pt x="2804" y="2218"/>
                </a:lnTo>
                <a:cubicBezTo>
                  <a:pt x="2783" y="2239"/>
                  <a:pt x="2783" y="2260"/>
                  <a:pt x="2763" y="2302"/>
                </a:cubicBezTo>
                <a:cubicBezTo>
                  <a:pt x="2742" y="2344"/>
                  <a:pt x="2721" y="2407"/>
                  <a:pt x="2679" y="2469"/>
                </a:cubicBezTo>
                <a:lnTo>
                  <a:pt x="2616" y="2637"/>
                </a:lnTo>
                <a:lnTo>
                  <a:pt x="2574" y="2720"/>
                </a:lnTo>
                <a:cubicBezTo>
                  <a:pt x="2574" y="2741"/>
                  <a:pt x="2553" y="2783"/>
                  <a:pt x="2532" y="2804"/>
                </a:cubicBezTo>
                <a:lnTo>
                  <a:pt x="2407" y="3181"/>
                </a:lnTo>
                <a:cubicBezTo>
                  <a:pt x="2344" y="3306"/>
                  <a:pt x="2302" y="3453"/>
                  <a:pt x="2260" y="3578"/>
                </a:cubicBezTo>
                <a:cubicBezTo>
                  <a:pt x="2219" y="3704"/>
                  <a:pt x="2177" y="3829"/>
                  <a:pt x="2135" y="3976"/>
                </a:cubicBezTo>
                <a:cubicBezTo>
                  <a:pt x="2135" y="4018"/>
                  <a:pt x="2114" y="4060"/>
                  <a:pt x="2114" y="4101"/>
                </a:cubicBezTo>
                <a:lnTo>
                  <a:pt x="1884"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19"/>
          <p:cNvSpPr/>
          <p:nvPr/>
        </p:nvSpPr>
        <p:spPr>
          <a:xfrm>
            <a:off x="1790300" y="3697878"/>
            <a:ext cx="643744" cy="377306"/>
          </a:xfrm>
          <a:custGeom>
            <a:avLst/>
            <a:gdLst/>
            <a:ahLst/>
            <a:cxnLst/>
            <a:rect l="l" t="t" r="r" b="b"/>
            <a:pathLst>
              <a:path w="9647" h="5654" extrusionOk="0">
                <a:moveTo>
                  <a:pt x="3725" y="1"/>
                </a:moveTo>
                <a:cubicBezTo>
                  <a:pt x="3212" y="1"/>
                  <a:pt x="2700" y="346"/>
                  <a:pt x="2700" y="1036"/>
                </a:cubicBezTo>
                <a:lnTo>
                  <a:pt x="2700" y="1099"/>
                </a:lnTo>
                <a:cubicBezTo>
                  <a:pt x="2637" y="1120"/>
                  <a:pt x="2574" y="1141"/>
                  <a:pt x="2511" y="1183"/>
                </a:cubicBezTo>
                <a:cubicBezTo>
                  <a:pt x="2345" y="1079"/>
                  <a:pt x="2167" y="1032"/>
                  <a:pt x="1994" y="1032"/>
                </a:cubicBezTo>
                <a:cubicBezTo>
                  <a:pt x="1469" y="1032"/>
                  <a:pt x="984" y="1464"/>
                  <a:pt x="984" y="2062"/>
                </a:cubicBezTo>
                <a:cubicBezTo>
                  <a:pt x="984" y="2145"/>
                  <a:pt x="984" y="2208"/>
                  <a:pt x="1005" y="2271"/>
                </a:cubicBezTo>
                <a:cubicBezTo>
                  <a:pt x="1" y="2731"/>
                  <a:pt x="335" y="4238"/>
                  <a:pt x="1444" y="4238"/>
                </a:cubicBezTo>
                <a:cubicBezTo>
                  <a:pt x="1528" y="4238"/>
                  <a:pt x="1633" y="4217"/>
                  <a:pt x="1737" y="4175"/>
                </a:cubicBezTo>
                <a:cubicBezTo>
                  <a:pt x="1884" y="4572"/>
                  <a:pt x="2260" y="4844"/>
                  <a:pt x="2679" y="4844"/>
                </a:cubicBezTo>
                <a:cubicBezTo>
                  <a:pt x="2867" y="4844"/>
                  <a:pt x="3055" y="4782"/>
                  <a:pt x="3223" y="4698"/>
                </a:cubicBezTo>
                <a:cubicBezTo>
                  <a:pt x="3260" y="5303"/>
                  <a:pt x="3756" y="5653"/>
                  <a:pt x="4260" y="5653"/>
                </a:cubicBezTo>
                <a:cubicBezTo>
                  <a:pt x="4610" y="5653"/>
                  <a:pt x="4963" y="5485"/>
                  <a:pt x="5169" y="5116"/>
                </a:cubicBezTo>
                <a:cubicBezTo>
                  <a:pt x="5363" y="5375"/>
                  <a:pt x="5663" y="5506"/>
                  <a:pt x="5969" y="5506"/>
                </a:cubicBezTo>
                <a:cubicBezTo>
                  <a:pt x="6255" y="5506"/>
                  <a:pt x="6546" y="5391"/>
                  <a:pt x="6759" y="5158"/>
                </a:cubicBezTo>
                <a:cubicBezTo>
                  <a:pt x="6898" y="5223"/>
                  <a:pt x="7042" y="5253"/>
                  <a:pt x="7182" y="5253"/>
                </a:cubicBezTo>
                <a:cubicBezTo>
                  <a:pt x="7717" y="5253"/>
                  <a:pt x="8203" y="4818"/>
                  <a:pt x="8203" y="4238"/>
                </a:cubicBezTo>
                <a:lnTo>
                  <a:pt x="8265" y="4238"/>
                </a:lnTo>
                <a:cubicBezTo>
                  <a:pt x="9165" y="4238"/>
                  <a:pt x="9646" y="3191"/>
                  <a:pt x="9060" y="2522"/>
                </a:cubicBezTo>
                <a:cubicBezTo>
                  <a:pt x="9567" y="1747"/>
                  <a:pt x="8913" y="912"/>
                  <a:pt x="8184" y="912"/>
                </a:cubicBezTo>
                <a:cubicBezTo>
                  <a:pt x="7949" y="912"/>
                  <a:pt x="7706" y="999"/>
                  <a:pt x="7491" y="1204"/>
                </a:cubicBezTo>
                <a:cubicBezTo>
                  <a:pt x="7319" y="1098"/>
                  <a:pt x="7122" y="1042"/>
                  <a:pt x="6925" y="1042"/>
                </a:cubicBezTo>
                <a:cubicBezTo>
                  <a:pt x="6812" y="1042"/>
                  <a:pt x="6699" y="1061"/>
                  <a:pt x="6591" y="1099"/>
                </a:cubicBezTo>
                <a:cubicBezTo>
                  <a:pt x="6395" y="728"/>
                  <a:pt x="6037" y="544"/>
                  <a:pt x="5678" y="544"/>
                </a:cubicBezTo>
                <a:cubicBezTo>
                  <a:pt x="5309" y="544"/>
                  <a:pt x="4941" y="738"/>
                  <a:pt x="4750" y="1120"/>
                </a:cubicBezTo>
                <a:lnTo>
                  <a:pt x="4750" y="1036"/>
                </a:lnTo>
                <a:cubicBezTo>
                  <a:pt x="4750" y="346"/>
                  <a:pt x="4238" y="1"/>
                  <a:pt x="372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1" name="Google Shape;471;p19"/>
          <p:cNvSpPr/>
          <p:nvPr/>
        </p:nvSpPr>
        <p:spPr>
          <a:xfrm>
            <a:off x="1989964" y="3877564"/>
            <a:ext cx="262583" cy="632557"/>
          </a:xfrm>
          <a:custGeom>
            <a:avLst/>
            <a:gdLst/>
            <a:ahLst/>
            <a:cxnLst/>
            <a:rect l="l" t="t" r="r" b="b"/>
            <a:pathLst>
              <a:path w="3935" h="9479" extrusionOk="0">
                <a:moveTo>
                  <a:pt x="1884" y="0"/>
                </a:moveTo>
                <a:lnTo>
                  <a:pt x="1633" y="4185"/>
                </a:lnTo>
                <a:lnTo>
                  <a:pt x="1633" y="4143"/>
                </a:lnTo>
                <a:cubicBezTo>
                  <a:pt x="1591" y="3997"/>
                  <a:pt x="1570" y="3871"/>
                  <a:pt x="1528" y="3746"/>
                </a:cubicBezTo>
                <a:cubicBezTo>
                  <a:pt x="1486" y="3599"/>
                  <a:pt x="1465" y="3474"/>
                  <a:pt x="1423" y="3348"/>
                </a:cubicBezTo>
                <a:lnTo>
                  <a:pt x="1361" y="3160"/>
                </a:lnTo>
                <a:cubicBezTo>
                  <a:pt x="1340" y="3097"/>
                  <a:pt x="1319" y="3034"/>
                  <a:pt x="1298" y="2972"/>
                </a:cubicBezTo>
                <a:cubicBezTo>
                  <a:pt x="1256" y="2846"/>
                  <a:pt x="1214" y="2720"/>
                  <a:pt x="1172" y="2616"/>
                </a:cubicBezTo>
                <a:cubicBezTo>
                  <a:pt x="1089" y="2407"/>
                  <a:pt x="1005" y="2176"/>
                  <a:pt x="900" y="1988"/>
                </a:cubicBezTo>
                <a:cubicBezTo>
                  <a:pt x="817" y="1800"/>
                  <a:pt x="733" y="1632"/>
                  <a:pt x="607" y="1465"/>
                </a:cubicBezTo>
                <a:cubicBezTo>
                  <a:pt x="524" y="1340"/>
                  <a:pt x="440" y="1235"/>
                  <a:pt x="335" y="1130"/>
                </a:cubicBezTo>
                <a:cubicBezTo>
                  <a:pt x="273" y="1047"/>
                  <a:pt x="189" y="1005"/>
                  <a:pt x="105" y="942"/>
                </a:cubicBezTo>
                <a:cubicBezTo>
                  <a:pt x="84" y="921"/>
                  <a:pt x="42" y="921"/>
                  <a:pt x="1" y="900"/>
                </a:cubicBezTo>
                <a:lnTo>
                  <a:pt x="1" y="900"/>
                </a:lnTo>
                <a:cubicBezTo>
                  <a:pt x="42" y="921"/>
                  <a:pt x="63" y="942"/>
                  <a:pt x="105" y="963"/>
                </a:cubicBezTo>
                <a:cubicBezTo>
                  <a:pt x="168" y="1005"/>
                  <a:pt x="231" y="1088"/>
                  <a:pt x="294" y="1151"/>
                </a:cubicBezTo>
                <a:cubicBezTo>
                  <a:pt x="377" y="1277"/>
                  <a:pt x="461" y="1402"/>
                  <a:pt x="524" y="1528"/>
                </a:cubicBezTo>
                <a:cubicBezTo>
                  <a:pt x="607" y="1695"/>
                  <a:pt x="691" y="1863"/>
                  <a:pt x="754" y="2051"/>
                </a:cubicBezTo>
                <a:cubicBezTo>
                  <a:pt x="817" y="2239"/>
                  <a:pt x="879" y="2469"/>
                  <a:pt x="921" y="2700"/>
                </a:cubicBezTo>
                <a:cubicBezTo>
                  <a:pt x="963" y="2804"/>
                  <a:pt x="984" y="2930"/>
                  <a:pt x="1005" y="3055"/>
                </a:cubicBezTo>
                <a:cubicBezTo>
                  <a:pt x="1026" y="3118"/>
                  <a:pt x="1026" y="3181"/>
                  <a:pt x="1047" y="3244"/>
                </a:cubicBezTo>
                <a:lnTo>
                  <a:pt x="1068" y="3432"/>
                </a:lnTo>
                <a:cubicBezTo>
                  <a:pt x="1089" y="3557"/>
                  <a:pt x="1110" y="3683"/>
                  <a:pt x="1130" y="3809"/>
                </a:cubicBezTo>
                <a:cubicBezTo>
                  <a:pt x="1151" y="3955"/>
                  <a:pt x="1151" y="4081"/>
                  <a:pt x="1172" y="4227"/>
                </a:cubicBezTo>
                <a:cubicBezTo>
                  <a:pt x="1214" y="4478"/>
                  <a:pt x="1235" y="4771"/>
                  <a:pt x="1235" y="5043"/>
                </a:cubicBezTo>
                <a:cubicBezTo>
                  <a:pt x="1235" y="5189"/>
                  <a:pt x="1256" y="5315"/>
                  <a:pt x="1256" y="5461"/>
                </a:cubicBezTo>
                <a:cubicBezTo>
                  <a:pt x="1277" y="5608"/>
                  <a:pt x="1277" y="5713"/>
                  <a:pt x="1277" y="5880"/>
                </a:cubicBezTo>
                <a:cubicBezTo>
                  <a:pt x="1277" y="6026"/>
                  <a:pt x="1277" y="6131"/>
                  <a:pt x="1277" y="6277"/>
                </a:cubicBezTo>
                <a:lnTo>
                  <a:pt x="1277" y="6675"/>
                </a:lnTo>
                <a:lnTo>
                  <a:pt x="1277" y="7428"/>
                </a:lnTo>
                <a:cubicBezTo>
                  <a:pt x="1277" y="7658"/>
                  <a:pt x="1277" y="7889"/>
                  <a:pt x="1256" y="8098"/>
                </a:cubicBezTo>
                <a:cubicBezTo>
                  <a:pt x="1256" y="8307"/>
                  <a:pt x="1256" y="8495"/>
                  <a:pt x="1235" y="8663"/>
                </a:cubicBezTo>
                <a:cubicBezTo>
                  <a:pt x="1235" y="8830"/>
                  <a:pt x="1214" y="8977"/>
                  <a:pt x="1214" y="9102"/>
                </a:cubicBezTo>
                <a:lnTo>
                  <a:pt x="1193" y="9479"/>
                </a:lnTo>
                <a:lnTo>
                  <a:pt x="2407" y="9479"/>
                </a:lnTo>
                <a:lnTo>
                  <a:pt x="2407" y="9395"/>
                </a:lnTo>
                <a:cubicBezTo>
                  <a:pt x="2407" y="9395"/>
                  <a:pt x="2407" y="9249"/>
                  <a:pt x="2386" y="8998"/>
                </a:cubicBezTo>
                <a:cubicBezTo>
                  <a:pt x="2386" y="8872"/>
                  <a:pt x="2386" y="8746"/>
                  <a:pt x="2365" y="8558"/>
                </a:cubicBezTo>
                <a:lnTo>
                  <a:pt x="2365" y="8286"/>
                </a:lnTo>
                <a:cubicBezTo>
                  <a:pt x="2365" y="8202"/>
                  <a:pt x="2365" y="8098"/>
                  <a:pt x="2365" y="7993"/>
                </a:cubicBezTo>
                <a:lnTo>
                  <a:pt x="2365" y="7324"/>
                </a:lnTo>
                <a:lnTo>
                  <a:pt x="2365" y="6947"/>
                </a:lnTo>
                <a:cubicBezTo>
                  <a:pt x="2365" y="6822"/>
                  <a:pt x="2365" y="6675"/>
                  <a:pt x="2386" y="6550"/>
                </a:cubicBezTo>
                <a:cubicBezTo>
                  <a:pt x="2407" y="6424"/>
                  <a:pt x="2386" y="6298"/>
                  <a:pt x="2386" y="6152"/>
                </a:cubicBezTo>
                <a:lnTo>
                  <a:pt x="2386" y="5943"/>
                </a:lnTo>
                <a:lnTo>
                  <a:pt x="2386" y="5859"/>
                </a:lnTo>
                <a:lnTo>
                  <a:pt x="2386" y="5754"/>
                </a:lnTo>
                <a:cubicBezTo>
                  <a:pt x="2407" y="5482"/>
                  <a:pt x="2428" y="5189"/>
                  <a:pt x="2449" y="4917"/>
                </a:cubicBezTo>
                <a:cubicBezTo>
                  <a:pt x="2470" y="4645"/>
                  <a:pt x="2532" y="4353"/>
                  <a:pt x="2574" y="4081"/>
                </a:cubicBezTo>
                <a:cubicBezTo>
                  <a:pt x="2595" y="3955"/>
                  <a:pt x="2616" y="3829"/>
                  <a:pt x="2637" y="3683"/>
                </a:cubicBezTo>
                <a:cubicBezTo>
                  <a:pt x="2679" y="3537"/>
                  <a:pt x="2679" y="3432"/>
                  <a:pt x="2721" y="3306"/>
                </a:cubicBezTo>
                <a:cubicBezTo>
                  <a:pt x="2763" y="3160"/>
                  <a:pt x="2783" y="3034"/>
                  <a:pt x="2825" y="2930"/>
                </a:cubicBezTo>
                <a:cubicBezTo>
                  <a:pt x="2825" y="2888"/>
                  <a:pt x="2825" y="2867"/>
                  <a:pt x="2846" y="2825"/>
                </a:cubicBezTo>
                <a:cubicBezTo>
                  <a:pt x="2846" y="2804"/>
                  <a:pt x="2846" y="2762"/>
                  <a:pt x="2867" y="2741"/>
                </a:cubicBezTo>
                <a:lnTo>
                  <a:pt x="2930" y="2574"/>
                </a:lnTo>
                <a:lnTo>
                  <a:pt x="2972" y="2407"/>
                </a:lnTo>
                <a:cubicBezTo>
                  <a:pt x="2972" y="2365"/>
                  <a:pt x="2993" y="2344"/>
                  <a:pt x="2993" y="2323"/>
                </a:cubicBezTo>
                <a:lnTo>
                  <a:pt x="3035" y="2239"/>
                </a:lnTo>
                <a:lnTo>
                  <a:pt x="3160" y="1925"/>
                </a:lnTo>
                <a:cubicBezTo>
                  <a:pt x="3202" y="1842"/>
                  <a:pt x="3244" y="1737"/>
                  <a:pt x="3286" y="1674"/>
                </a:cubicBezTo>
                <a:cubicBezTo>
                  <a:pt x="3307" y="1632"/>
                  <a:pt x="3327" y="1591"/>
                  <a:pt x="3348" y="1549"/>
                </a:cubicBezTo>
                <a:lnTo>
                  <a:pt x="3411" y="1423"/>
                </a:lnTo>
                <a:lnTo>
                  <a:pt x="3474" y="1319"/>
                </a:lnTo>
                <a:cubicBezTo>
                  <a:pt x="3495" y="1277"/>
                  <a:pt x="3537" y="1256"/>
                  <a:pt x="3537" y="1235"/>
                </a:cubicBezTo>
                <a:cubicBezTo>
                  <a:pt x="3558" y="1193"/>
                  <a:pt x="3599" y="1172"/>
                  <a:pt x="3599" y="1130"/>
                </a:cubicBezTo>
                <a:lnTo>
                  <a:pt x="3641" y="1088"/>
                </a:lnTo>
                <a:lnTo>
                  <a:pt x="3662" y="1068"/>
                </a:lnTo>
                <a:cubicBezTo>
                  <a:pt x="3704" y="1026"/>
                  <a:pt x="3746" y="963"/>
                  <a:pt x="3767" y="942"/>
                </a:cubicBezTo>
                <a:cubicBezTo>
                  <a:pt x="3809" y="900"/>
                  <a:pt x="3830" y="879"/>
                  <a:pt x="3871" y="858"/>
                </a:cubicBezTo>
                <a:lnTo>
                  <a:pt x="3913" y="796"/>
                </a:lnTo>
                <a:lnTo>
                  <a:pt x="3934" y="796"/>
                </a:lnTo>
                <a:lnTo>
                  <a:pt x="3913" y="775"/>
                </a:lnTo>
                <a:lnTo>
                  <a:pt x="3851" y="816"/>
                </a:lnTo>
                <a:cubicBezTo>
                  <a:pt x="3830" y="837"/>
                  <a:pt x="3788" y="858"/>
                  <a:pt x="3767" y="900"/>
                </a:cubicBezTo>
                <a:cubicBezTo>
                  <a:pt x="3725" y="921"/>
                  <a:pt x="3683" y="963"/>
                  <a:pt x="3641" y="1005"/>
                </a:cubicBezTo>
                <a:lnTo>
                  <a:pt x="3599" y="1047"/>
                </a:lnTo>
                <a:lnTo>
                  <a:pt x="3558" y="1088"/>
                </a:lnTo>
                <a:lnTo>
                  <a:pt x="3495" y="1151"/>
                </a:lnTo>
                <a:cubicBezTo>
                  <a:pt x="3474" y="1193"/>
                  <a:pt x="3432" y="1214"/>
                  <a:pt x="3411" y="1256"/>
                </a:cubicBezTo>
                <a:lnTo>
                  <a:pt x="3327" y="1360"/>
                </a:lnTo>
                <a:lnTo>
                  <a:pt x="3244" y="1465"/>
                </a:lnTo>
                <a:cubicBezTo>
                  <a:pt x="3223" y="1486"/>
                  <a:pt x="3202" y="1528"/>
                  <a:pt x="3181" y="1570"/>
                </a:cubicBezTo>
                <a:cubicBezTo>
                  <a:pt x="3118" y="1653"/>
                  <a:pt x="3055" y="1737"/>
                  <a:pt x="3014" y="1842"/>
                </a:cubicBezTo>
                <a:lnTo>
                  <a:pt x="2846" y="2135"/>
                </a:lnTo>
                <a:lnTo>
                  <a:pt x="2804" y="2218"/>
                </a:lnTo>
                <a:cubicBezTo>
                  <a:pt x="2783" y="2239"/>
                  <a:pt x="2783" y="2260"/>
                  <a:pt x="2763" y="2302"/>
                </a:cubicBezTo>
                <a:cubicBezTo>
                  <a:pt x="2742" y="2344"/>
                  <a:pt x="2721" y="2407"/>
                  <a:pt x="2679" y="2469"/>
                </a:cubicBezTo>
                <a:lnTo>
                  <a:pt x="2616" y="2637"/>
                </a:lnTo>
                <a:lnTo>
                  <a:pt x="2574" y="2720"/>
                </a:lnTo>
                <a:cubicBezTo>
                  <a:pt x="2574" y="2741"/>
                  <a:pt x="2553" y="2783"/>
                  <a:pt x="2532" y="2804"/>
                </a:cubicBezTo>
                <a:lnTo>
                  <a:pt x="2407" y="3181"/>
                </a:lnTo>
                <a:cubicBezTo>
                  <a:pt x="2344" y="3306"/>
                  <a:pt x="2302" y="3453"/>
                  <a:pt x="2260" y="3578"/>
                </a:cubicBezTo>
                <a:cubicBezTo>
                  <a:pt x="2219" y="3704"/>
                  <a:pt x="2177" y="3829"/>
                  <a:pt x="2135" y="3976"/>
                </a:cubicBezTo>
                <a:cubicBezTo>
                  <a:pt x="2135" y="4018"/>
                  <a:pt x="2114" y="4060"/>
                  <a:pt x="2114" y="4101"/>
                </a:cubicBezTo>
                <a:lnTo>
                  <a:pt x="1884"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2" name="Google Shape;472;p19"/>
          <p:cNvSpPr txBox="1">
            <a:spLocks noGrp="1"/>
          </p:cNvSpPr>
          <p:nvPr>
            <p:ph type="title"/>
          </p:nvPr>
        </p:nvSpPr>
        <p:spPr>
          <a:xfrm flipH="1">
            <a:off x="3389000" y="1500295"/>
            <a:ext cx="3749100" cy="1608600"/>
          </a:xfrm>
          <a:prstGeom prst="rect">
            <a:avLst/>
          </a:prstGeom>
        </p:spPr>
        <p:txBody>
          <a:bodyPr spcFirstLastPara="1" wrap="square" lIns="91425" tIns="91425" rIns="91425" bIns="91425" anchor="t" anchorCtr="0">
            <a:noAutofit/>
          </a:bodyPr>
          <a:lstStyle>
            <a:lvl1pPr lvl="0" algn="l" rtl="0">
              <a:spcBef>
                <a:spcPts val="0"/>
              </a:spcBef>
              <a:spcAft>
                <a:spcPts val="0"/>
              </a:spcAft>
              <a:buSzPts val="4100"/>
              <a:buNone/>
              <a:defRPr sz="5000">
                <a:solidFill>
                  <a:schemeClr val="accent3"/>
                </a:solidFill>
              </a:defRPr>
            </a:lvl1pPr>
            <a:lvl2pPr lvl="1" rtl="0">
              <a:spcBef>
                <a:spcPts val="0"/>
              </a:spcBef>
              <a:spcAft>
                <a:spcPts val="0"/>
              </a:spcAft>
              <a:buSzPts val="4100"/>
              <a:buNone/>
              <a:defRPr/>
            </a:lvl2pPr>
            <a:lvl3pPr lvl="2" rtl="0">
              <a:spcBef>
                <a:spcPts val="0"/>
              </a:spcBef>
              <a:spcAft>
                <a:spcPts val="0"/>
              </a:spcAft>
              <a:buSzPts val="4100"/>
              <a:buNone/>
              <a:defRPr/>
            </a:lvl3pPr>
            <a:lvl4pPr lvl="3" rtl="0">
              <a:spcBef>
                <a:spcPts val="0"/>
              </a:spcBef>
              <a:spcAft>
                <a:spcPts val="0"/>
              </a:spcAft>
              <a:buSzPts val="4100"/>
              <a:buNone/>
              <a:defRPr/>
            </a:lvl4pPr>
            <a:lvl5pPr lvl="4" rtl="0">
              <a:spcBef>
                <a:spcPts val="0"/>
              </a:spcBef>
              <a:spcAft>
                <a:spcPts val="0"/>
              </a:spcAft>
              <a:buSzPts val="4100"/>
              <a:buNone/>
              <a:defRPr/>
            </a:lvl5pPr>
            <a:lvl6pPr lvl="5" rtl="0">
              <a:spcBef>
                <a:spcPts val="0"/>
              </a:spcBef>
              <a:spcAft>
                <a:spcPts val="0"/>
              </a:spcAft>
              <a:buSzPts val="4100"/>
              <a:buNone/>
              <a:defRPr/>
            </a:lvl6pPr>
            <a:lvl7pPr lvl="6" rtl="0">
              <a:spcBef>
                <a:spcPts val="0"/>
              </a:spcBef>
              <a:spcAft>
                <a:spcPts val="0"/>
              </a:spcAft>
              <a:buSzPts val="4100"/>
              <a:buNone/>
              <a:defRPr/>
            </a:lvl7pPr>
            <a:lvl8pPr lvl="7" rtl="0">
              <a:spcBef>
                <a:spcPts val="0"/>
              </a:spcBef>
              <a:spcAft>
                <a:spcPts val="0"/>
              </a:spcAft>
              <a:buSzPts val="4100"/>
              <a:buNone/>
              <a:defRPr/>
            </a:lvl8pPr>
            <a:lvl9pPr lvl="8" rtl="0">
              <a:spcBef>
                <a:spcPts val="0"/>
              </a:spcBef>
              <a:spcAft>
                <a:spcPts val="0"/>
              </a:spcAft>
              <a:buSzPts val="4100"/>
              <a:buNone/>
              <a:defRPr/>
            </a:lvl9pPr>
          </a:lstStyle>
          <a:p>
            <a:endParaRPr/>
          </a:p>
        </p:txBody>
      </p:sp>
      <p:sp>
        <p:nvSpPr>
          <p:cNvPr id="473" name="Google Shape;473;p19"/>
          <p:cNvSpPr txBox="1">
            <a:spLocks noGrp="1"/>
          </p:cNvSpPr>
          <p:nvPr>
            <p:ph type="title" idx="2" hasCustomPrompt="1"/>
          </p:nvPr>
        </p:nvSpPr>
        <p:spPr>
          <a:xfrm flipH="1">
            <a:off x="2410737" y="1478716"/>
            <a:ext cx="1106700" cy="9885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5000"/>
              <a:buNone/>
              <a:defRPr sz="5000">
                <a:solidFill>
                  <a:schemeClr val="accent2"/>
                </a:solidFill>
                <a:latin typeface="Barlow Medium"/>
                <a:ea typeface="Barlow Medium"/>
                <a:cs typeface="Barlow Medium"/>
                <a:sym typeface="Barlow Medium"/>
              </a:defRPr>
            </a:lvl1pPr>
            <a:lvl2pPr lvl="1" algn="ctr" rtl="0">
              <a:spcBef>
                <a:spcPts val="0"/>
              </a:spcBef>
              <a:spcAft>
                <a:spcPts val="0"/>
              </a:spcAft>
              <a:buSzPts val="5000"/>
              <a:buNone/>
              <a:defRPr sz="5000"/>
            </a:lvl2pPr>
            <a:lvl3pPr lvl="2" algn="ctr" rtl="0">
              <a:spcBef>
                <a:spcPts val="0"/>
              </a:spcBef>
              <a:spcAft>
                <a:spcPts val="0"/>
              </a:spcAft>
              <a:buSzPts val="5000"/>
              <a:buNone/>
              <a:defRPr sz="5000"/>
            </a:lvl3pPr>
            <a:lvl4pPr lvl="3" algn="ctr" rtl="0">
              <a:spcBef>
                <a:spcPts val="0"/>
              </a:spcBef>
              <a:spcAft>
                <a:spcPts val="0"/>
              </a:spcAft>
              <a:buSzPts val="5000"/>
              <a:buNone/>
              <a:defRPr sz="5000"/>
            </a:lvl4pPr>
            <a:lvl5pPr lvl="4" algn="ctr" rtl="0">
              <a:spcBef>
                <a:spcPts val="0"/>
              </a:spcBef>
              <a:spcAft>
                <a:spcPts val="0"/>
              </a:spcAft>
              <a:buSzPts val="5000"/>
              <a:buNone/>
              <a:defRPr sz="5000"/>
            </a:lvl5pPr>
            <a:lvl6pPr lvl="5" algn="ctr" rtl="0">
              <a:spcBef>
                <a:spcPts val="0"/>
              </a:spcBef>
              <a:spcAft>
                <a:spcPts val="0"/>
              </a:spcAft>
              <a:buSzPts val="5000"/>
              <a:buNone/>
              <a:defRPr sz="5000"/>
            </a:lvl6pPr>
            <a:lvl7pPr lvl="6" algn="ctr" rtl="0">
              <a:spcBef>
                <a:spcPts val="0"/>
              </a:spcBef>
              <a:spcAft>
                <a:spcPts val="0"/>
              </a:spcAft>
              <a:buSzPts val="5000"/>
              <a:buNone/>
              <a:defRPr sz="5000"/>
            </a:lvl7pPr>
            <a:lvl8pPr lvl="7" algn="ctr" rtl="0">
              <a:spcBef>
                <a:spcPts val="0"/>
              </a:spcBef>
              <a:spcAft>
                <a:spcPts val="0"/>
              </a:spcAft>
              <a:buSzPts val="5000"/>
              <a:buNone/>
              <a:defRPr sz="5000"/>
            </a:lvl8pPr>
            <a:lvl9pPr lvl="8" algn="ctr" rtl="0">
              <a:spcBef>
                <a:spcPts val="0"/>
              </a:spcBef>
              <a:spcAft>
                <a:spcPts val="0"/>
              </a:spcAft>
              <a:buSzPts val="5000"/>
              <a:buNone/>
              <a:defRPr sz="5000"/>
            </a:lvl9pPr>
          </a:lstStyle>
          <a:p>
            <a:r>
              <a:t>xx%</a:t>
            </a:r>
          </a:p>
        </p:txBody>
      </p:sp>
      <p:sp>
        <p:nvSpPr>
          <p:cNvPr id="474" name="Google Shape;474;p19"/>
          <p:cNvSpPr txBox="1">
            <a:spLocks noGrp="1"/>
          </p:cNvSpPr>
          <p:nvPr>
            <p:ph type="subTitle" idx="1"/>
          </p:nvPr>
        </p:nvSpPr>
        <p:spPr>
          <a:xfrm flipH="1">
            <a:off x="3417221" y="3108888"/>
            <a:ext cx="3721200" cy="6789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600">
                <a:latin typeface="Catamaran"/>
                <a:ea typeface="Catamaran"/>
                <a:cs typeface="Catamaran"/>
                <a:sym typeface="Catamaran"/>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grpSp>
        <p:nvGrpSpPr>
          <p:cNvPr id="475" name="Google Shape;475;p19"/>
          <p:cNvGrpSpPr/>
          <p:nvPr/>
        </p:nvGrpSpPr>
        <p:grpSpPr>
          <a:xfrm rot="10800000">
            <a:off x="-314299" y="-399836"/>
            <a:ext cx="1733301" cy="1733301"/>
            <a:chOff x="6732889" y="3415542"/>
            <a:chExt cx="1947310" cy="1947310"/>
          </a:xfrm>
        </p:grpSpPr>
        <p:sp>
          <p:nvSpPr>
            <p:cNvPr id="476" name="Google Shape;476;p19"/>
            <p:cNvSpPr/>
            <p:nvPr/>
          </p:nvSpPr>
          <p:spPr>
            <a:xfrm>
              <a:off x="8156682" y="3525806"/>
              <a:ext cx="413839" cy="413221"/>
            </a:xfrm>
            <a:custGeom>
              <a:avLst/>
              <a:gdLst/>
              <a:ahLst/>
              <a:cxnLst/>
              <a:rect l="l" t="t" r="r" b="b"/>
              <a:pathLst>
                <a:path w="12712" h="12693" extrusionOk="0">
                  <a:moveTo>
                    <a:pt x="0" y="0"/>
                  </a:moveTo>
                  <a:lnTo>
                    <a:pt x="12712" y="12693"/>
                  </a:lnTo>
                  <a:cubicBezTo>
                    <a:pt x="12600" y="12469"/>
                    <a:pt x="12451" y="12228"/>
                    <a:pt x="12339" y="12004"/>
                  </a:cubicBezTo>
                  <a:lnTo>
                    <a:pt x="726" y="391"/>
                  </a:lnTo>
                  <a:cubicBezTo>
                    <a:pt x="503" y="242"/>
                    <a:pt x="261" y="131"/>
                    <a:pt x="0" y="0"/>
                  </a:cubicBez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7" name="Google Shape;477;p19"/>
            <p:cNvSpPr/>
            <p:nvPr/>
          </p:nvSpPr>
          <p:spPr>
            <a:xfrm>
              <a:off x="8022165" y="3467044"/>
              <a:ext cx="605914" cy="605881"/>
            </a:xfrm>
            <a:custGeom>
              <a:avLst/>
              <a:gdLst/>
              <a:ahLst/>
              <a:cxnLst/>
              <a:rect l="l" t="t" r="r" b="b"/>
              <a:pathLst>
                <a:path w="18612" h="18611" extrusionOk="0">
                  <a:moveTo>
                    <a:pt x="1" y="0"/>
                  </a:moveTo>
                  <a:lnTo>
                    <a:pt x="18612" y="18611"/>
                  </a:lnTo>
                  <a:cubicBezTo>
                    <a:pt x="18556" y="18481"/>
                    <a:pt x="18500" y="18313"/>
                    <a:pt x="18444" y="18127"/>
                  </a:cubicBezTo>
                  <a:lnTo>
                    <a:pt x="503" y="186"/>
                  </a:lnTo>
                  <a:cubicBezTo>
                    <a:pt x="354" y="130"/>
                    <a:pt x="150" y="74"/>
                    <a:pt x="1" y="0"/>
                  </a:cubicBez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8" name="Google Shape;478;p19"/>
            <p:cNvSpPr/>
            <p:nvPr/>
          </p:nvSpPr>
          <p:spPr>
            <a:xfrm>
              <a:off x="7916133" y="3438558"/>
              <a:ext cx="742254" cy="742221"/>
            </a:xfrm>
            <a:custGeom>
              <a:avLst/>
              <a:gdLst/>
              <a:ahLst/>
              <a:cxnLst/>
              <a:rect l="l" t="t" r="r" b="b"/>
              <a:pathLst>
                <a:path w="22800" h="22799" extrusionOk="0">
                  <a:moveTo>
                    <a:pt x="1" y="0"/>
                  </a:moveTo>
                  <a:lnTo>
                    <a:pt x="22799" y="22799"/>
                  </a:lnTo>
                  <a:cubicBezTo>
                    <a:pt x="22743" y="22650"/>
                    <a:pt x="22725" y="22519"/>
                    <a:pt x="22706" y="22370"/>
                  </a:cubicBezTo>
                  <a:lnTo>
                    <a:pt x="410" y="93"/>
                  </a:lnTo>
                  <a:cubicBezTo>
                    <a:pt x="280" y="75"/>
                    <a:pt x="131" y="19"/>
                    <a:pt x="1" y="0"/>
                  </a:cubicBez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9" name="Google Shape;479;p19"/>
            <p:cNvSpPr/>
            <p:nvPr/>
          </p:nvSpPr>
          <p:spPr>
            <a:xfrm>
              <a:off x="7823449" y="3422802"/>
              <a:ext cx="850076" cy="849458"/>
            </a:xfrm>
            <a:custGeom>
              <a:avLst/>
              <a:gdLst/>
              <a:ahLst/>
              <a:cxnLst/>
              <a:rect l="l" t="t" r="r" b="b"/>
              <a:pathLst>
                <a:path w="26112" h="26093" extrusionOk="0">
                  <a:moveTo>
                    <a:pt x="1" y="0"/>
                  </a:moveTo>
                  <a:lnTo>
                    <a:pt x="26111" y="26093"/>
                  </a:lnTo>
                  <a:cubicBezTo>
                    <a:pt x="26111" y="25981"/>
                    <a:pt x="26093" y="25869"/>
                    <a:pt x="26056" y="25739"/>
                  </a:cubicBezTo>
                  <a:lnTo>
                    <a:pt x="373" y="38"/>
                  </a:lnTo>
                  <a:cubicBezTo>
                    <a:pt x="261" y="19"/>
                    <a:pt x="131" y="19"/>
                    <a:pt x="1" y="0"/>
                  </a:cubicBez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480;p19"/>
            <p:cNvSpPr/>
            <p:nvPr/>
          </p:nvSpPr>
          <p:spPr>
            <a:xfrm>
              <a:off x="7740434" y="3415542"/>
              <a:ext cx="939147" cy="939114"/>
            </a:xfrm>
            <a:custGeom>
              <a:avLst/>
              <a:gdLst/>
              <a:ahLst/>
              <a:cxnLst/>
              <a:rect l="l" t="t" r="r" b="b"/>
              <a:pathLst>
                <a:path w="28848" h="28847" extrusionOk="0">
                  <a:moveTo>
                    <a:pt x="1" y="0"/>
                  </a:moveTo>
                  <a:lnTo>
                    <a:pt x="28848" y="28847"/>
                  </a:lnTo>
                  <a:lnTo>
                    <a:pt x="28848" y="28549"/>
                  </a:lnTo>
                  <a:lnTo>
                    <a:pt x="354" y="37"/>
                  </a:lnTo>
                  <a:cubicBezTo>
                    <a:pt x="224" y="37"/>
                    <a:pt x="113" y="37"/>
                    <a:pt x="1" y="0"/>
                  </a:cubicBez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1" name="Google Shape;481;p19"/>
            <p:cNvSpPr/>
            <p:nvPr/>
          </p:nvSpPr>
          <p:spPr>
            <a:xfrm>
              <a:off x="7664093" y="3416746"/>
              <a:ext cx="1016107" cy="1016074"/>
            </a:xfrm>
            <a:custGeom>
              <a:avLst/>
              <a:gdLst/>
              <a:ahLst/>
              <a:cxnLst/>
              <a:rect l="l" t="t" r="r" b="b"/>
              <a:pathLst>
                <a:path w="31212" h="31211" extrusionOk="0">
                  <a:moveTo>
                    <a:pt x="317" y="0"/>
                  </a:moveTo>
                  <a:cubicBezTo>
                    <a:pt x="206" y="0"/>
                    <a:pt x="113" y="0"/>
                    <a:pt x="1" y="19"/>
                  </a:cubicBezTo>
                  <a:lnTo>
                    <a:pt x="31193" y="31211"/>
                  </a:lnTo>
                  <a:cubicBezTo>
                    <a:pt x="31193" y="31099"/>
                    <a:pt x="31211" y="30987"/>
                    <a:pt x="31211" y="30894"/>
                  </a:cubicBezTo>
                  <a:lnTo>
                    <a:pt x="317" y="0"/>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2" name="Google Shape;482;p19"/>
            <p:cNvSpPr/>
            <p:nvPr/>
          </p:nvSpPr>
          <p:spPr>
            <a:xfrm>
              <a:off x="7592602" y="3420979"/>
              <a:ext cx="1082128" cy="1081510"/>
            </a:xfrm>
            <a:custGeom>
              <a:avLst/>
              <a:gdLst/>
              <a:ahLst/>
              <a:cxnLst/>
              <a:rect l="l" t="t" r="r" b="b"/>
              <a:pathLst>
                <a:path w="33240" h="33221" extrusionOk="0">
                  <a:moveTo>
                    <a:pt x="299" y="1"/>
                  </a:moveTo>
                  <a:cubicBezTo>
                    <a:pt x="206" y="1"/>
                    <a:pt x="112" y="19"/>
                    <a:pt x="1" y="19"/>
                  </a:cubicBezTo>
                  <a:lnTo>
                    <a:pt x="33202" y="33221"/>
                  </a:lnTo>
                  <a:cubicBezTo>
                    <a:pt x="33221" y="33146"/>
                    <a:pt x="33240" y="33053"/>
                    <a:pt x="33240" y="32942"/>
                  </a:cubicBezTo>
                  <a:lnTo>
                    <a:pt x="299" y="1"/>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3" name="Google Shape;483;p19"/>
            <p:cNvSpPr/>
            <p:nvPr/>
          </p:nvSpPr>
          <p:spPr>
            <a:xfrm>
              <a:off x="7525962" y="3430680"/>
              <a:ext cx="1139685" cy="1139067"/>
            </a:xfrm>
            <a:custGeom>
              <a:avLst/>
              <a:gdLst/>
              <a:ahLst/>
              <a:cxnLst/>
              <a:rect l="l" t="t" r="r" b="b"/>
              <a:pathLst>
                <a:path w="35008" h="34989" extrusionOk="0">
                  <a:moveTo>
                    <a:pt x="280" y="0"/>
                  </a:moveTo>
                  <a:cubicBezTo>
                    <a:pt x="187" y="38"/>
                    <a:pt x="94" y="56"/>
                    <a:pt x="1" y="56"/>
                  </a:cubicBezTo>
                  <a:lnTo>
                    <a:pt x="34952" y="34989"/>
                  </a:lnTo>
                  <a:lnTo>
                    <a:pt x="35008" y="34709"/>
                  </a:lnTo>
                  <a:lnTo>
                    <a:pt x="280" y="0"/>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4" name="Google Shape;484;p19"/>
            <p:cNvSpPr/>
            <p:nvPr/>
          </p:nvSpPr>
          <p:spPr>
            <a:xfrm>
              <a:off x="7464172" y="3444614"/>
              <a:ext cx="1188160" cy="1188160"/>
            </a:xfrm>
            <a:custGeom>
              <a:avLst/>
              <a:gdLst/>
              <a:ahLst/>
              <a:cxnLst/>
              <a:rect l="l" t="t" r="r" b="b"/>
              <a:pathLst>
                <a:path w="36497" h="36497" extrusionOk="0">
                  <a:moveTo>
                    <a:pt x="242" y="0"/>
                  </a:moveTo>
                  <a:cubicBezTo>
                    <a:pt x="149" y="19"/>
                    <a:pt x="56" y="38"/>
                    <a:pt x="0" y="75"/>
                  </a:cubicBezTo>
                  <a:lnTo>
                    <a:pt x="36422" y="36496"/>
                  </a:lnTo>
                  <a:cubicBezTo>
                    <a:pt x="36440" y="36403"/>
                    <a:pt x="36477" y="36310"/>
                    <a:pt x="36496" y="36236"/>
                  </a:cubicBezTo>
                  <a:lnTo>
                    <a:pt x="242" y="0"/>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 name="Google Shape;485;p19"/>
            <p:cNvSpPr/>
            <p:nvPr/>
          </p:nvSpPr>
          <p:spPr>
            <a:xfrm>
              <a:off x="7404174" y="3460956"/>
              <a:ext cx="1231165" cy="1230579"/>
            </a:xfrm>
            <a:custGeom>
              <a:avLst/>
              <a:gdLst/>
              <a:ahLst/>
              <a:cxnLst/>
              <a:rect l="l" t="t" r="r" b="b"/>
              <a:pathLst>
                <a:path w="37818" h="37800" extrusionOk="0">
                  <a:moveTo>
                    <a:pt x="261" y="1"/>
                  </a:moveTo>
                  <a:cubicBezTo>
                    <a:pt x="168" y="38"/>
                    <a:pt x="94" y="57"/>
                    <a:pt x="1" y="75"/>
                  </a:cubicBezTo>
                  <a:lnTo>
                    <a:pt x="37725" y="37799"/>
                  </a:lnTo>
                  <a:cubicBezTo>
                    <a:pt x="37762" y="37744"/>
                    <a:pt x="37781" y="37651"/>
                    <a:pt x="37818" y="37576"/>
                  </a:cubicBezTo>
                  <a:lnTo>
                    <a:pt x="261" y="1"/>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 name="Google Shape;486;p19"/>
            <p:cNvSpPr/>
            <p:nvPr/>
          </p:nvSpPr>
          <p:spPr>
            <a:xfrm>
              <a:off x="7347853" y="3480978"/>
              <a:ext cx="1267496" cy="1266910"/>
            </a:xfrm>
            <a:custGeom>
              <a:avLst/>
              <a:gdLst/>
              <a:ahLst/>
              <a:cxnLst/>
              <a:rect l="l" t="t" r="r" b="b"/>
              <a:pathLst>
                <a:path w="38934" h="38916" extrusionOk="0">
                  <a:moveTo>
                    <a:pt x="242" y="0"/>
                  </a:moveTo>
                  <a:cubicBezTo>
                    <a:pt x="168" y="19"/>
                    <a:pt x="75" y="75"/>
                    <a:pt x="0" y="93"/>
                  </a:cubicBezTo>
                  <a:lnTo>
                    <a:pt x="38841" y="38915"/>
                  </a:lnTo>
                  <a:cubicBezTo>
                    <a:pt x="38878" y="38841"/>
                    <a:pt x="38897" y="38785"/>
                    <a:pt x="38934" y="38710"/>
                  </a:cubicBezTo>
                  <a:lnTo>
                    <a:pt x="242" y="0"/>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7" name="Google Shape;487;p19"/>
            <p:cNvSpPr/>
            <p:nvPr/>
          </p:nvSpPr>
          <p:spPr>
            <a:xfrm>
              <a:off x="7294528" y="3503375"/>
              <a:ext cx="1297805" cy="1299042"/>
            </a:xfrm>
            <a:custGeom>
              <a:avLst/>
              <a:gdLst/>
              <a:ahLst/>
              <a:cxnLst/>
              <a:rect l="l" t="t" r="r" b="b"/>
              <a:pathLst>
                <a:path w="39865" h="39903" extrusionOk="0">
                  <a:moveTo>
                    <a:pt x="224" y="1"/>
                  </a:moveTo>
                  <a:cubicBezTo>
                    <a:pt x="149" y="38"/>
                    <a:pt x="93" y="75"/>
                    <a:pt x="0" y="131"/>
                  </a:cubicBezTo>
                  <a:lnTo>
                    <a:pt x="39772" y="39902"/>
                  </a:lnTo>
                  <a:cubicBezTo>
                    <a:pt x="39790" y="39809"/>
                    <a:pt x="39846" y="39735"/>
                    <a:pt x="39865" y="39679"/>
                  </a:cubicBezTo>
                  <a:lnTo>
                    <a:pt x="224" y="1"/>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8" name="Google Shape;488;p19"/>
            <p:cNvSpPr/>
            <p:nvPr/>
          </p:nvSpPr>
          <p:spPr>
            <a:xfrm>
              <a:off x="7243645" y="3529419"/>
              <a:ext cx="1323849" cy="1323882"/>
            </a:xfrm>
            <a:custGeom>
              <a:avLst/>
              <a:gdLst/>
              <a:ahLst/>
              <a:cxnLst/>
              <a:rect l="l" t="t" r="r" b="b"/>
              <a:pathLst>
                <a:path w="40665" h="40666" extrusionOk="0">
                  <a:moveTo>
                    <a:pt x="205" y="1"/>
                  </a:moveTo>
                  <a:cubicBezTo>
                    <a:pt x="130" y="38"/>
                    <a:pt x="74" y="75"/>
                    <a:pt x="0" y="113"/>
                  </a:cubicBezTo>
                  <a:lnTo>
                    <a:pt x="40553" y="40665"/>
                  </a:lnTo>
                  <a:cubicBezTo>
                    <a:pt x="40572" y="40591"/>
                    <a:pt x="40609" y="40517"/>
                    <a:pt x="40665" y="40461"/>
                  </a:cubicBezTo>
                  <a:lnTo>
                    <a:pt x="205" y="1"/>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 name="Google Shape;489;p19"/>
            <p:cNvSpPr/>
            <p:nvPr/>
          </p:nvSpPr>
          <p:spPr>
            <a:xfrm>
              <a:off x="7194552" y="3557319"/>
              <a:ext cx="1345075" cy="1344456"/>
            </a:xfrm>
            <a:custGeom>
              <a:avLst/>
              <a:gdLst/>
              <a:ahLst/>
              <a:cxnLst/>
              <a:rect l="l" t="t" r="r" b="b"/>
              <a:pathLst>
                <a:path w="41317" h="41298" extrusionOk="0">
                  <a:moveTo>
                    <a:pt x="205" y="0"/>
                  </a:moveTo>
                  <a:cubicBezTo>
                    <a:pt x="131" y="56"/>
                    <a:pt x="56" y="93"/>
                    <a:pt x="1" y="112"/>
                  </a:cubicBezTo>
                  <a:lnTo>
                    <a:pt x="41168" y="41297"/>
                  </a:lnTo>
                  <a:lnTo>
                    <a:pt x="41316" y="41093"/>
                  </a:lnTo>
                  <a:lnTo>
                    <a:pt x="205" y="0"/>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0" name="Google Shape;490;p19"/>
            <p:cNvSpPr/>
            <p:nvPr/>
          </p:nvSpPr>
          <p:spPr>
            <a:xfrm>
              <a:off x="7148519" y="3587595"/>
              <a:ext cx="1360799" cy="1360832"/>
            </a:xfrm>
            <a:custGeom>
              <a:avLst/>
              <a:gdLst/>
              <a:ahLst/>
              <a:cxnLst/>
              <a:rect l="l" t="t" r="r" b="b"/>
              <a:pathLst>
                <a:path w="41800" h="41801" extrusionOk="0">
                  <a:moveTo>
                    <a:pt x="205" y="1"/>
                  </a:moveTo>
                  <a:cubicBezTo>
                    <a:pt x="130" y="56"/>
                    <a:pt x="56" y="94"/>
                    <a:pt x="0" y="131"/>
                  </a:cubicBezTo>
                  <a:lnTo>
                    <a:pt x="41670" y="41800"/>
                  </a:lnTo>
                  <a:cubicBezTo>
                    <a:pt x="41707" y="41707"/>
                    <a:pt x="41744" y="41651"/>
                    <a:pt x="41800" y="41596"/>
                  </a:cubicBezTo>
                  <a:lnTo>
                    <a:pt x="205" y="1"/>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1" name="Google Shape;491;p19"/>
            <p:cNvSpPr/>
            <p:nvPr/>
          </p:nvSpPr>
          <p:spPr>
            <a:xfrm>
              <a:off x="7104277" y="3619694"/>
              <a:ext cx="1372323" cy="1372356"/>
            </a:xfrm>
            <a:custGeom>
              <a:avLst/>
              <a:gdLst/>
              <a:ahLst/>
              <a:cxnLst/>
              <a:rect l="l" t="t" r="r" b="b"/>
              <a:pathLst>
                <a:path w="42154" h="42155" extrusionOk="0">
                  <a:moveTo>
                    <a:pt x="187" y="1"/>
                  </a:moveTo>
                  <a:cubicBezTo>
                    <a:pt x="112" y="38"/>
                    <a:pt x="75" y="94"/>
                    <a:pt x="1" y="131"/>
                  </a:cubicBezTo>
                  <a:lnTo>
                    <a:pt x="42005" y="42154"/>
                  </a:lnTo>
                  <a:cubicBezTo>
                    <a:pt x="42061" y="42080"/>
                    <a:pt x="42098" y="42024"/>
                    <a:pt x="42154" y="41968"/>
                  </a:cubicBezTo>
                  <a:lnTo>
                    <a:pt x="187" y="1"/>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2" name="Google Shape;492;p19"/>
            <p:cNvSpPr/>
            <p:nvPr/>
          </p:nvSpPr>
          <p:spPr>
            <a:xfrm>
              <a:off x="7063062" y="3654235"/>
              <a:ext cx="1379616" cy="1380234"/>
            </a:xfrm>
            <a:custGeom>
              <a:avLst/>
              <a:gdLst/>
              <a:ahLst/>
              <a:cxnLst/>
              <a:rect l="l" t="t" r="r" b="b"/>
              <a:pathLst>
                <a:path w="42378" h="42397" extrusionOk="0">
                  <a:moveTo>
                    <a:pt x="168" y="1"/>
                  </a:moveTo>
                  <a:cubicBezTo>
                    <a:pt x="94" y="57"/>
                    <a:pt x="57" y="94"/>
                    <a:pt x="1" y="168"/>
                  </a:cubicBezTo>
                  <a:lnTo>
                    <a:pt x="42229" y="42396"/>
                  </a:lnTo>
                  <a:cubicBezTo>
                    <a:pt x="42247" y="42322"/>
                    <a:pt x="42303" y="42247"/>
                    <a:pt x="42378" y="42210"/>
                  </a:cubicBezTo>
                  <a:lnTo>
                    <a:pt x="168" y="1"/>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3" name="Google Shape;493;p19"/>
            <p:cNvSpPr/>
            <p:nvPr/>
          </p:nvSpPr>
          <p:spPr>
            <a:xfrm>
              <a:off x="7023085" y="3691218"/>
              <a:ext cx="1382025" cy="1382611"/>
            </a:xfrm>
            <a:custGeom>
              <a:avLst/>
              <a:gdLst/>
              <a:ahLst/>
              <a:cxnLst/>
              <a:rect l="l" t="t" r="r" b="b"/>
              <a:pathLst>
                <a:path w="42452" h="42470" extrusionOk="0">
                  <a:moveTo>
                    <a:pt x="168" y="0"/>
                  </a:moveTo>
                  <a:lnTo>
                    <a:pt x="1" y="168"/>
                  </a:lnTo>
                  <a:lnTo>
                    <a:pt x="42303" y="42470"/>
                  </a:lnTo>
                  <a:cubicBezTo>
                    <a:pt x="42340" y="42395"/>
                    <a:pt x="42415" y="42340"/>
                    <a:pt x="42452" y="42284"/>
                  </a:cubicBezTo>
                  <a:lnTo>
                    <a:pt x="168" y="0"/>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4" name="Google Shape;494;p19"/>
            <p:cNvSpPr/>
            <p:nvPr/>
          </p:nvSpPr>
          <p:spPr>
            <a:xfrm>
              <a:off x="6985516" y="3729991"/>
              <a:ext cx="1381439" cy="1380820"/>
            </a:xfrm>
            <a:custGeom>
              <a:avLst/>
              <a:gdLst/>
              <a:ahLst/>
              <a:cxnLst/>
              <a:rect l="l" t="t" r="r" b="b"/>
              <a:pathLst>
                <a:path w="42434" h="42415" extrusionOk="0">
                  <a:moveTo>
                    <a:pt x="150" y="0"/>
                  </a:moveTo>
                  <a:lnTo>
                    <a:pt x="1" y="168"/>
                  </a:lnTo>
                  <a:lnTo>
                    <a:pt x="42247" y="42414"/>
                  </a:lnTo>
                  <a:cubicBezTo>
                    <a:pt x="42303" y="42358"/>
                    <a:pt x="42359" y="42321"/>
                    <a:pt x="42433" y="42247"/>
                  </a:cubicBezTo>
                  <a:lnTo>
                    <a:pt x="150" y="0"/>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5" name="Google Shape;495;p19"/>
            <p:cNvSpPr/>
            <p:nvPr/>
          </p:nvSpPr>
          <p:spPr>
            <a:xfrm>
              <a:off x="6950389" y="3771173"/>
              <a:ext cx="1375351" cy="1374765"/>
            </a:xfrm>
            <a:custGeom>
              <a:avLst/>
              <a:gdLst/>
              <a:ahLst/>
              <a:cxnLst/>
              <a:rect l="l" t="t" r="r" b="b"/>
              <a:pathLst>
                <a:path w="42247" h="42229" extrusionOk="0">
                  <a:moveTo>
                    <a:pt x="149" y="1"/>
                  </a:moveTo>
                  <a:cubicBezTo>
                    <a:pt x="93" y="56"/>
                    <a:pt x="56" y="112"/>
                    <a:pt x="0" y="187"/>
                  </a:cubicBezTo>
                  <a:lnTo>
                    <a:pt x="42061" y="42228"/>
                  </a:lnTo>
                  <a:cubicBezTo>
                    <a:pt x="42117" y="42191"/>
                    <a:pt x="42172" y="42154"/>
                    <a:pt x="42247" y="42098"/>
                  </a:cubicBezTo>
                  <a:lnTo>
                    <a:pt x="149" y="1"/>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6" name="Google Shape;496;p19"/>
            <p:cNvSpPr/>
            <p:nvPr/>
          </p:nvSpPr>
          <p:spPr>
            <a:xfrm>
              <a:off x="6917053" y="3814178"/>
              <a:ext cx="1365682" cy="1365682"/>
            </a:xfrm>
            <a:custGeom>
              <a:avLst/>
              <a:gdLst/>
              <a:ahLst/>
              <a:cxnLst/>
              <a:rect l="l" t="t" r="r" b="b"/>
              <a:pathLst>
                <a:path w="41950" h="41950" extrusionOk="0">
                  <a:moveTo>
                    <a:pt x="150" y="1"/>
                  </a:moveTo>
                  <a:cubicBezTo>
                    <a:pt x="94" y="75"/>
                    <a:pt x="57" y="113"/>
                    <a:pt x="1" y="187"/>
                  </a:cubicBezTo>
                  <a:lnTo>
                    <a:pt x="41763" y="41950"/>
                  </a:lnTo>
                  <a:cubicBezTo>
                    <a:pt x="41801" y="41894"/>
                    <a:pt x="41875" y="41838"/>
                    <a:pt x="41950" y="41801"/>
                  </a:cubicBezTo>
                  <a:lnTo>
                    <a:pt x="150" y="1"/>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7" name="Google Shape;497;p19"/>
            <p:cNvSpPr/>
            <p:nvPr/>
          </p:nvSpPr>
          <p:spPr>
            <a:xfrm>
              <a:off x="6885572" y="3859625"/>
              <a:ext cx="1351716" cy="1351749"/>
            </a:xfrm>
            <a:custGeom>
              <a:avLst/>
              <a:gdLst/>
              <a:ahLst/>
              <a:cxnLst/>
              <a:rect l="l" t="t" r="r" b="b"/>
              <a:pathLst>
                <a:path w="41521" h="41522" extrusionOk="0">
                  <a:moveTo>
                    <a:pt x="130" y="1"/>
                  </a:moveTo>
                  <a:lnTo>
                    <a:pt x="0" y="206"/>
                  </a:lnTo>
                  <a:lnTo>
                    <a:pt x="41316" y="41521"/>
                  </a:lnTo>
                  <a:cubicBezTo>
                    <a:pt x="41372" y="41447"/>
                    <a:pt x="41446" y="41410"/>
                    <a:pt x="41521" y="41354"/>
                  </a:cubicBezTo>
                  <a:lnTo>
                    <a:pt x="130" y="1"/>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8" name="Google Shape;498;p19"/>
            <p:cNvSpPr/>
            <p:nvPr/>
          </p:nvSpPr>
          <p:spPr>
            <a:xfrm>
              <a:off x="6857087" y="3907513"/>
              <a:ext cx="1332346" cy="1331727"/>
            </a:xfrm>
            <a:custGeom>
              <a:avLst/>
              <a:gdLst/>
              <a:ahLst/>
              <a:cxnLst/>
              <a:rect l="l" t="t" r="r" b="b"/>
              <a:pathLst>
                <a:path w="40926" h="40907" extrusionOk="0">
                  <a:moveTo>
                    <a:pt x="131" y="0"/>
                  </a:moveTo>
                  <a:cubicBezTo>
                    <a:pt x="75" y="56"/>
                    <a:pt x="56" y="130"/>
                    <a:pt x="0" y="205"/>
                  </a:cubicBezTo>
                  <a:lnTo>
                    <a:pt x="40721" y="40907"/>
                  </a:lnTo>
                  <a:cubicBezTo>
                    <a:pt x="40795" y="40869"/>
                    <a:pt x="40851" y="40813"/>
                    <a:pt x="40925" y="40795"/>
                  </a:cubicBezTo>
                  <a:lnTo>
                    <a:pt x="131" y="0"/>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9" name="Google Shape;499;p19"/>
            <p:cNvSpPr/>
            <p:nvPr/>
          </p:nvSpPr>
          <p:spPr>
            <a:xfrm>
              <a:off x="6831043" y="3957192"/>
              <a:ext cx="1308711" cy="1308092"/>
            </a:xfrm>
            <a:custGeom>
              <a:avLst/>
              <a:gdLst/>
              <a:ahLst/>
              <a:cxnLst/>
              <a:rect l="l" t="t" r="r" b="b"/>
              <a:pathLst>
                <a:path w="40200" h="40181" extrusionOk="0">
                  <a:moveTo>
                    <a:pt x="112" y="0"/>
                  </a:moveTo>
                  <a:cubicBezTo>
                    <a:pt x="56" y="75"/>
                    <a:pt x="37" y="149"/>
                    <a:pt x="0" y="205"/>
                  </a:cubicBezTo>
                  <a:lnTo>
                    <a:pt x="39957" y="40181"/>
                  </a:lnTo>
                  <a:cubicBezTo>
                    <a:pt x="40032" y="40162"/>
                    <a:pt x="40125" y="40125"/>
                    <a:pt x="40199" y="40088"/>
                  </a:cubicBezTo>
                  <a:lnTo>
                    <a:pt x="112" y="0"/>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0" name="Google Shape;500;p19"/>
            <p:cNvSpPr/>
            <p:nvPr/>
          </p:nvSpPr>
          <p:spPr>
            <a:xfrm>
              <a:off x="6807408" y="4009280"/>
              <a:ext cx="1279021" cy="1280258"/>
            </a:xfrm>
            <a:custGeom>
              <a:avLst/>
              <a:gdLst/>
              <a:ahLst/>
              <a:cxnLst/>
              <a:rect l="l" t="t" r="r" b="b"/>
              <a:pathLst>
                <a:path w="39288" h="39326" extrusionOk="0">
                  <a:moveTo>
                    <a:pt x="93" y="1"/>
                  </a:moveTo>
                  <a:cubicBezTo>
                    <a:pt x="75" y="75"/>
                    <a:pt x="19" y="168"/>
                    <a:pt x="0" y="243"/>
                  </a:cubicBezTo>
                  <a:lnTo>
                    <a:pt x="39083" y="39325"/>
                  </a:lnTo>
                  <a:cubicBezTo>
                    <a:pt x="39157" y="39307"/>
                    <a:pt x="39213" y="39251"/>
                    <a:pt x="39288" y="39232"/>
                  </a:cubicBezTo>
                  <a:lnTo>
                    <a:pt x="93" y="1"/>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1" name="Google Shape;501;p19"/>
            <p:cNvSpPr/>
            <p:nvPr/>
          </p:nvSpPr>
          <p:spPr>
            <a:xfrm>
              <a:off x="6785596" y="4065014"/>
              <a:ext cx="1245717" cy="1245099"/>
            </a:xfrm>
            <a:custGeom>
              <a:avLst/>
              <a:gdLst/>
              <a:ahLst/>
              <a:cxnLst/>
              <a:rect l="l" t="t" r="r" b="b"/>
              <a:pathLst>
                <a:path w="38265" h="38246" extrusionOk="0">
                  <a:moveTo>
                    <a:pt x="93" y="1"/>
                  </a:moveTo>
                  <a:cubicBezTo>
                    <a:pt x="56" y="57"/>
                    <a:pt x="37" y="150"/>
                    <a:pt x="0" y="224"/>
                  </a:cubicBezTo>
                  <a:lnTo>
                    <a:pt x="38003" y="38246"/>
                  </a:lnTo>
                  <a:cubicBezTo>
                    <a:pt x="38097" y="38246"/>
                    <a:pt x="38190" y="38190"/>
                    <a:pt x="38264" y="38172"/>
                  </a:cubicBezTo>
                  <a:lnTo>
                    <a:pt x="93" y="1"/>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2" name="Google Shape;502;p19"/>
            <p:cNvSpPr/>
            <p:nvPr/>
          </p:nvSpPr>
          <p:spPr>
            <a:xfrm>
              <a:off x="6768016" y="4123190"/>
              <a:ext cx="1205707" cy="1205707"/>
            </a:xfrm>
            <a:custGeom>
              <a:avLst/>
              <a:gdLst/>
              <a:ahLst/>
              <a:cxnLst/>
              <a:rect l="l" t="t" r="r" b="b"/>
              <a:pathLst>
                <a:path w="37036" h="37036" extrusionOk="0">
                  <a:moveTo>
                    <a:pt x="75" y="0"/>
                  </a:moveTo>
                  <a:cubicBezTo>
                    <a:pt x="38" y="94"/>
                    <a:pt x="19" y="168"/>
                    <a:pt x="1" y="261"/>
                  </a:cubicBezTo>
                  <a:lnTo>
                    <a:pt x="36775" y="37036"/>
                  </a:lnTo>
                  <a:cubicBezTo>
                    <a:pt x="36850" y="37017"/>
                    <a:pt x="36943" y="36980"/>
                    <a:pt x="37036" y="36961"/>
                  </a:cubicBezTo>
                  <a:lnTo>
                    <a:pt x="75" y="0"/>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3" name="Google Shape;503;p19"/>
            <p:cNvSpPr/>
            <p:nvPr/>
          </p:nvSpPr>
          <p:spPr>
            <a:xfrm>
              <a:off x="6752878" y="4184393"/>
              <a:ext cx="1158470" cy="1159056"/>
            </a:xfrm>
            <a:custGeom>
              <a:avLst/>
              <a:gdLst/>
              <a:ahLst/>
              <a:cxnLst/>
              <a:rect l="l" t="t" r="r" b="b"/>
              <a:pathLst>
                <a:path w="35585" h="35603" extrusionOk="0">
                  <a:moveTo>
                    <a:pt x="75" y="0"/>
                  </a:moveTo>
                  <a:lnTo>
                    <a:pt x="0" y="279"/>
                  </a:lnTo>
                  <a:lnTo>
                    <a:pt x="35342" y="35603"/>
                  </a:lnTo>
                  <a:cubicBezTo>
                    <a:pt x="35417" y="35603"/>
                    <a:pt x="35528" y="35565"/>
                    <a:pt x="35584" y="35547"/>
                  </a:cubicBezTo>
                  <a:lnTo>
                    <a:pt x="75" y="0"/>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4" name="Google Shape;504;p19"/>
            <p:cNvSpPr/>
            <p:nvPr/>
          </p:nvSpPr>
          <p:spPr>
            <a:xfrm>
              <a:off x="6741354" y="4249829"/>
              <a:ext cx="1105763" cy="1103907"/>
            </a:xfrm>
            <a:custGeom>
              <a:avLst/>
              <a:gdLst/>
              <a:ahLst/>
              <a:cxnLst/>
              <a:rect l="l" t="t" r="r" b="b"/>
              <a:pathLst>
                <a:path w="33966" h="33909" extrusionOk="0">
                  <a:moveTo>
                    <a:pt x="56" y="0"/>
                  </a:moveTo>
                  <a:cubicBezTo>
                    <a:pt x="19" y="93"/>
                    <a:pt x="19" y="186"/>
                    <a:pt x="1" y="279"/>
                  </a:cubicBezTo>
                  <a:lnTo>
                    <a:pt x="33649" y="33909"/>
                  </a:lnTo>
                  <a:cubicBezTo>
                    <a:pt x="33761" y="33909"/>
                    <a:pt x="33854" y="33909"/>
                    <a:pt x="33965" y="33890"/>
                  </a:cubicBezTo>
                  <a:lnTo>
                    <a:pt x="56" y="0"/>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 name="Google Shape;505;p19"/>
            <p:cNvSpPr/>
            <p:nvPr/>
          </p:nvSpPr>
          <p:spPr>
            <a:xfrm>
              <a:off x="6734680" y="4318292"/>
              <a:ext cx="1042769" cy="1042672"/>
            </a:xfrm>
            <a:custGeom>
              <a:avLst/>
              <a:gdLst/>
              <a:ahLst/>
              <a:cxnLst/>
              <a:rect l="l" t="t" r="r" b="b"/>
              <a:pathLst>
                <a:path w="32031" h="32028" extrusionOk="0">
                  <a:moveTo>
                    <a:pt x="20" y="0"/>
                  </a:moveTo>
                  <a:cubicBezTo>
                    <a:pt x="20" y="93"/>
                    <a:pt x="1" y="223"/>
                    <a:pt x="1" y="317"/>
                  </a:cubicBezTo>
                  <a:lnTo>
                    <a:pt x="31714" y="32011"/>
                  </a:lnTo>
                  <a:cubicBezTo>
                    <a:pt x="31751" y="32023"/>
                    <a:pt x="31788" y="32027"/>
                    <a:pt x="31825" y="32027"/>
                  </a:cubicBezTo>
                  <a:cubicBezTo>
                    <a:pt x="31898" y="32027"/>
                    <a:pt x="31968" y="32011"/>
                    <a:pt x="32030" y="32011"/>
                  </a:cubicBezTo>
                  <a:lnTo>
                    <a:pt x="20" y="0"/>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 name="Google Shape;506;p19"/>
            <p:cNvSpPr/>
            <p:nvPr/>
          </p:nvSpPr>
          <p:spPr>
            <a:xfrm>
              <a:off x="6732889" y="4392811"/>
              <a:ext cx="970627" cy="970041"/>
            </a:xfrm>
            <a:custGeom>
              <a:avLst/>
              <a:gdLst/>
              <a:ahLst/>
              <a:cxnLst/>
              <a:rect l="l" t="t" r="r" b="b"/>
              <a:pathLst>
                <a:path w="29815" h="29797" extrusionOk="0">
                  <a:moveTo>
                    <a:pt x="0" y="0"/>
                  </a:moveTo>
                  <a:lnTo>
                    <a:pt x="0" y="317"/>
                  </a:lnTo>
                  <a:lnTo>
                    <a:pt x="29480" y="29796"/>
                  </a:lnTo>
                  <a:lnTo>
                    <a:pt x="29815" y="29796"/>
                  </a:lnTo>
                  <a:lnTo>
                    <a:pt x="0" y="0"/>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 name="Google Shape;507;p19"/>
            <p:cNvSpPr/>
            <p:nvPr/>
          </p:nvSpPr>
          <p:spPr>
            <a:xfrm>
              <a:off x="6736503" y="4472766"/>
              <a:ext cx="886440" cy="886440"/>
            </a:xfrm>
            <a:custGeom>
              <a:avLst/>
              <a:gdLst/>
              <a:ahLst/>
              <a:cxnLst/>
              <a:rect l="l" t="t" r="r" b="b"/>
              <a:pathLst>
                <a:path w="27229" h="27229" extrusionOk="0">
                  <a:moveTo>
                    <a:pt x="1" y="1"/>
                  </a:moveTo>
                  <a:lnTo>
                    <a:pt x="1" y="1"/>
                  </a:lnTo>
                  <a:cubicBezTo>
                    <a:pt x="19" y="150"/>
                    <a:pt x="38" y="261"/>
                    <a:pt x="38" y="373"/>
                  </a:cubicBezTo>
                  <a:lnTo>
                    <a:pt x="26856" y="27210"/>
                  </a:lnTo>
                  <a:cubicBezTo>
                    <a:pt x="26968" y="27228"/>
                    <a:pt x="27079" y="27228"/>
                    <a:pt x="27228" y="27228"/>
                  </a:cubicBezTo>
                  <a:lnTo>
                    <a:pt x="1" y="1"/>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 name="Google Shape;508;p19"/>
            <p:cNvSpPr/>
            <p:nvPr/>
          </p:nvSpPr>
          <p:spPr>
            <a:xfrm>
              <a:off x="6748028" y="4561836"/>
              <a:ext cx="786464" cy="785845"/>
            </a:xfrm>
            <a:custGeom>
              <a:avLst/>
              <a:gdLst/>
              <a:ahLst/>
              <a:cxnLst/>
              <a:rect l="l" t="t" r="r" b="b"/>
              <a:pathLst>
                <a:path w="24158" h="24139" extrusionOk="0">
                  <a:moveTo>
                    <a:pt x="0" y="1"/>
                  </a:moveTo>
                  <a:lnTo>
                    <a:pt x="0" y="1"/>
                  </a:lnTo>
                  <a:cubicBezTo>
                    <a:pt x="38" y="131"/>
                    <a:pt x="56" y="280"/>
                    <a:pt x="75" y="392"/>
                  </a:cubicBezTo>
                  <a:lnTo>
                    <a:pt x="23766" y="24064"/>
                  </a:lnTo>
                  <a:cubicBezTo>
                    <a:pt x="23897" y="24102"/>
                    <a:pt x="24046" y="24120"/>
                    <a:pt x="24157" y="24139"/>
                  </a:cubicBezTo>
                  <a:lnTo>
                    <a:pt x="0" y="1"/>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 name="Google Shape;509;p19"/>
            <p:cNvSpPr/>
            <p:nvPr/>
          </p:nvSpPr>
          <p:spPr>
            <a:xfrm>
              <a:off x="6771662" y="4661194"/>
              <a:ext cx="662852" cy="662885"/>
            </a:xfrm>
            <a:custGeom>
              <a:avLst/>
              <a:gdLst/>
              <a:ahLst/>
              <a:cxnLst/>
              <a:rect l="l" t="t" r="r" b="b"/>
              <a:pathLst>
                <a:path w="20361" h="20362" extrusionOk="0">
                  <a:moveTo>
                    <a:pt x="0" y="1"/>
                  </a:moveTo>
                  <a:lnTo>
                    <a:pt x="0" y="1"/>
                  </a:lnTo>
                  <a:cubicBezTo>
                    <a:pt x="56" y="168"/>
                    <a:pt x="93" y="336"/>
                    <a:pt x="130" y="466"/>
                  </a:cubicBezTo>
                  <a:lnTo>
                    <a:pt x="19895" y="20231"/>
                  </a:lnTo>
                  <a:cubicBezTo>
                    <a:pt x="20063" y="20268"/>
                    <a:pt x="20193" y="20324"/>
                    <a:pt x="20360" y="20361"/>
                  </a:cubicBezTo>
                  <a:lnTo>
                    <a:pt x="0" y="1"/>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 name="Google Shape;510;p19"/>
            <p:cNvSpPr/>
            <p:nvPr/>
          </p:nvSpPr>
          <p:spPr>
            <a:xfrm>
              <a:off x="6815286" y="4782396"/>
              <a:ext cx="498645" cy="498645"/>
            </a:xfrm>
            <a:custGeom>
              <a:avLst/>
              <a:gdLst/>
              <a:ahLst/>
              <a:cxnLst/>
              <a:rect l="l" t="t" r="r" b="b"/>
              <a:pathLst>
                <a:path w="15317" h="15317" extrusionOk="0">
                  <a:moveTo>
                    <a:pt x="0" y="0"/>
                  </a:moveTo>
                  <a:lnTo>
                    <a:pt x="0" y="0"/>
                  </a:lnTo>
                  <a:cubicBezTo>
                    <a:pt x="112" y="205"/>
                    <a:pt x="186" y="409"/>
                    <a:pt x="298" y="614"/>
                  </a:cubicBezTo>
                  <a:lnTo>
                    <a:pt x="14721" y="15038"/>
                  </a:lnTo>
                  <a:cubicBezTo>
                    <a:pt x="14926" y="15131"/>
                    <a:pt x="15112" y="15224"/>
                    <a:pt x="15317" y="15317"/>
                  </a:cubicBezTo>
                  <a:lnTo>
                    <a:pt x="0" y="0"/>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 name="Google Shape;511;p19"/>
            <p:cNvSpPr/>
            <p:nvPr/>
          </p:nvSpPr>
          <p:spPr>
            <a:xfrm>
              <a:off x="6920081" y="4963532"/>
              <a:ext cx="211510" cy="211477"/>
            </a:xfrm>
            <a:custGeom>
              <a:avLst/>
              <a:gdLst/>
              <a:ahLst/>
              <a:cxnLst/>
              <a:rect l="l" t="t" r="r" b="b"/>
              <a:pathLst>
                <a:path w="6497" h="6496" extrusionOk="0">
                  <a:moveTo>
                    <a:pt x="1" y="1"/>
                  </a:moveTo>
                  <a:cubicBezTo>
                    <a:pt x="392" y="540"/>
                    <a:pt x="801" y="1061"/>
                    <a:pt x="1211" y="1545"/>
                  </a:cubicBezTo>
                  <a:lnTo>
                    <a:pt x="4989" y="5305"/>
                  </a:lnTo>
                  <a:cubicBezTo>
                    <a:pt x="5472" y="5733"/>
                    <a:pt x="5975" y="6124"/>
                    <a:pt x="6496" y="6496"/>
                  </a:cubicBezTo>
                  <a:lnTo>
                    <a:pt x="1" y="1"/>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Numbers and text 1">
  <p:cSld name="BLANK_11_2">
    <p:spTree>
      <p:nvGrpSpPr>
        <p:cNvPr id="1" name="Shape 512"/>
        <p:cNvGrpSpPr/>
        <p:nvPr/>
      </p:nvGrpSpPr>
      <p:grpSpPr>
        <a:xfrm>
          <a:off x="0" y="0"/>
          <a:ext cx="0" cy="0"/>
          <a:chOff x="0" y="0"/>
          <a:chExt cx="0" cy="0"/>
        </a:xfrm>
      </p:grpSpPr>
      <p:sp>
        <p:nvSpPr>
          <p:cNvPr id="513" name="Google Shape;513;p20"/>
          <p:cNvSpPr/>
          <p:nvPr/>
        </p:nvSpPr>
        <p:spPr>
          <a:xfrm rot="10800000">
            <a:off x="5415881" y="3384833"/>
            <a:ext cx="5119595" cy="2126655"/>
          </a:xfrm>
          <a:custGeom>
            <a:avLst/>
            <a:gdLst/>
            <a:ahLst/>
            <a:cxnLst/>
            <a:rect l="l" t="t" r="r" b="b"/>
            <a:pathLst>
              <a:path w="109358" h="65325" extrusionOk="0">
                <a:moveTo>
                  <a:pt x="0" y="50845"/>
                </a:moveTo>
                <a:cubicBezTo>
                  <a:pt x="0" y="50845"/>
                  <a:pt x="12451" y="65325"/>
                  <a:pt x="29331" y="56615"/>
                </a:cubicBezTo>
                <a:cubicBezTo>
                  <a:pt x="41893" y="50157"/>
                  <a:pt x="34579" y="33761"/>
                  <a:pt x="41204" y="20845"/>
                </a:cubicBezTo>
                <a:cubicBezTo>
                  <a:pt x="47830" y="7929"/>
                  <a:pt x="63426" y="10795"/>
                  <a:pt x="72601" y="22241"/>
                </a:cubicBezTo>
                <a:cubicBezTo>
                  <a:pt x="83767" y="36180"/>
                  <a:pt x="109357" y="29480"/>
                  <a:pt x="108892" y="1"/>
                </a:cubicBezTo>
                <a:lnTo>
                  <a:pt x="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 name="Google Shape;514;p20"/>
          <p:cNvSpPr/>
          <p:nvPr/>
        </p:nvSpPr>
        <p:spPr>
          <a:xfrm rot="10800000" flipH="1">
            <a:off x="-2064134" y="-520388"/>
            <a:ext cx="13272268" cy="2257201"/>
          </a:xfrm>
          <a:custGeom>
            <a:avLst/>
            <a:gdLst/>
            <a:ahLst/>
            <a:cxnLst/>
            <a:rect l="l" t="t" r="r" b="b"/>
            <a:pathLst>
              <a:path w="203789" h="69335" extrusionOk="0">
                <a:moveTo>
                  <a:pt x="172317" y="1"/>
                </a:moveTo>
                <a:cubicBezTo>
                  <a:pt x="159938" y="1"/>
                  <a:pt x="151290" y="8761"/>
                  <a:pt x="153912" y="26325"/>
                </a:cubicBezTo>
                <a:cubicBezTo>
                  <a:pt x="155535" y="37128"/>
                  <a:pt x="149594" y="41109"/>
                  <a:pt x="141160" y="41109"/>
                </a:cubicBezTo>
                <a:cubicBezTo>
                  <a:pt x="133061" y="41109"/>
                  <a:pt x="122662" y="37438"/>
                  <a:pt x="114457" y="32615"/>
                </a:cubicBezTo>
                <a:cubicBezTo>
                  <a:pt x="108557" y="29147"/>
                  <a:pt x="102960" y="27661"/>
                  <a:pt x="97863" y="27661"/>
                </a:cubicBezTo>
                <a:cubicBezTo>
                  <a:pt x="88491" y="27661"/>
                  <a:pt x="80813" y="32688"/>
                  <a:pt x="76063" y="39668"/>
                </a:cubicBezTo>
                <a:cubicBezTo>
                  <a:pt x="72714" y="44612"/>
                  <a:pt x="66870" y="47709"/>
                  <a:pt x="60247" y="47709"/>
                </a:cubicBezTo>
                <a:cubicBezTo>
                  <a:pt x="52407" y="47709"/>
                  <a:pt x="43474" y="43369"/>
                  <a:pt x="36292" y="32615"/>
                </a:cubicBezTo>
                <a:cubicBezTo>
                  <a:pt x="30414" y="23820"/>
                  <a:pt x="22624" y="21370"/>
                  <a:pt x="15768" y="21370"/>
                </a:cubicBezTo>
                <a:cubicBezTo>
                  <a:pt x="7145" y="21370"/>
                  <a:pt x="1" y="25245"/>
                  <a:pt x="1" y="25245"/>
                </a:cubicBezTo>
                <a:lnTo>
                  <a:pt x="1" y="69334"/>
                </a:lnTo>
                <a:lnTo>
                  <a:pt x="203789" y="69334"/>
                </a:lnTo>
                <a:lnTo>
                  <a:pt x="203789" y="14209"/>
                </a:lnTo>
                <a:cubicBezTo>
                  <a:pt x="203789" y="14209"/>
                  <a:pt x="196810" y="5480"/>
                  <a:pt x="180414" y="1126"/>
                </a:cubicBezTo>
                <a:cubicBezTo>
                  <a:pt x="177599" y="376"/>
                  <a:pt x="174878" y="1"/>
                  <a:pt x="1723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 name="Google Shape;515;p20"/>
          <p:cNvSpPr/>
          <p:nvPr/>
        </p:nvSpPr>
        <p:spPr>
          <a:xfrm>
            <a:off x="-605975" y="1551613"/>
            <a:ext cx="1617700" cy="310000"/>
          </a:xfrm>
          <a:custGeom>
            <a:avLst/>
            <a:gdLst/>
            <a:ahLst/>
            <a:cxnLst/>
            <a:rect l="l" t="t" r="r" b="b"/>
            <a:pathLst>
              <a:path w="64708" h="12400" extrusionOk="0">
                <a:moveTo>
                  <a:pt x="24594" y="0"/>
                </a:moveTo>
                <a:cubicBezTo>
                  <a:pt x="23235" y="0"/>
                  <a:pt x="21887" y="428"/>
                  <a:pt x="20605" y="989"/>
                </a:cubicBezTo>
                <a:cubicBezTo>
                  <a:pt x="18645" y="1824"/>
                  <a:pt x="16844" y="2949"/>
                  <a:pt x="15205" y="4299"/>
                </a:cubicBezTo>
                <a:cubicBezTo>
                  <a:pt x="14176" y="5135"/>
                  <a:pt x="13212" y="6067"/>
                  <a:pt x="12730" y="7257"/>
                </a:cubicBezTo>
                <a:cubicBezTo>
                  <a:pt x="12537" y="7771"/>
                  <a:pt x="12409" y="8350"/>
                  <a:pt x="12087" y="8800"/>
                </a:cubicBezTo>
                <a:cubicBezTo>
                  <a:pt x="11639" y="9373"/>
                  <a:pt x="10932" y="9607"/>
                  <a:pt x="10187" y="9607"/>
                </a:cubicBezTo>
                <a:cubicBezTo>
                  <a:pt x="9596" y="9607"/>
                  <a:pt x="8981" y="9459"/>
                  <a:pt x="8455" y="9218"/>
                </a:cubicBezTo>
                <a:cubicBezTo>
                  <a:pt x="7233" y="8703"/>
                  <a:pt x="6140" y="7835"/>
                  <a:pt x="4822" y="7610"/>
                </a:cubicBezTo>
                <a:cubicBezTo>
                  <a:pt x="4585" y="7572"/>
                  <a:pt x="4360" y="7554"/>
                  <a:pt x="4146" y="7554"/>
                </a:cubicBezTo>
                <a:cubicBezTo>
                  <a:pt x="1627" y="7554"/>
                  <a:pt x="623" y="10044"/>
                  <a:pt x="1" y="12207"/>
                </a:cubicBezTo>
                <a:lnTo>
                  <a:pt x="62393" y="12207"/>
                </a:lnTo>
                <a:cubicBezTo>
                  <a:pt x="63165" y="12207"/>
                  <a:pt x="63968" y="12207"/>
                  <a:pt x="64708" y="12400"/>
                </a:cubicBezTo>
                <a:cubicBezTo>
                  <a:pt x="63185" y="11258"/>
                  <a:pt x="61529" y="10116"/>
                  <a:pt x="59715" y="10116"/>
                </a:cubicBezTo>
                <a:cubicBezTo>
                  <a:pt x="59538" y="10116"/>
                  <a:pt x="59359" y="10127"/>
                  <a:pt x="59179" y="10150"/>
                </a:cubicBezTo>
                <a:cubicBezTo>
                  <a:pt x="58452" y="10233"/>
                  <a:pt x="57684" y="10517"/>
                  <a:pt x="56981" y="10517"/>
                </a:cubicBezTo>
                <a:cubicBezTo>
                  <a:pt x="56596" y="10517"/>
                  <a:pt x="56230" y="10432"/>
                  <a:pt x="55900" y="10182"/>
                </a:cubicBezTo>
                <a:cubicBezTo>
                  <a:pt x="55611" y="9957"/>
                  <a:pt x="55418" y="9635"/>
                  <a:pt x="55161" y="9314"/>
                </a:cubicBezTo>
                <a:cubicBezTo>
                  <a:pt x="54073" y="7898"/>
                  <a:pt x="52190" y="7417"/>
                  <a:pt x="50325" y="7417"/>
                </a:cubicBezTo>
                <a:cubicBezTo>
                  <a:pt x="49820" y="7417"/>
                  <a:pt x="49315" y="7452"/>
                  <a:pt x="48828" y="7514"/>
                </a:cubicBezTo>
                <a:cubicBezTo>
                  <a:pt x="46771" y="7739"/>
                  <a:pt x="44810" y="8253"/>
                  <a:pt x="42946" y="9057"/>
                </a:cubicBezTo>
                <a:cubicBezTo>
                  <a:pt x="41789" y="9603"/>
                  <a:pt x="40631" y="10182"/>
                  <a:pt x="39346" y="10310"/>
                </a:cubicBezTo>
                <a:cubicBezTo>
                  <a:pt x="39203" y="10323"/>
                  <a:pt x="39062" y="10329"/>
                  <a:pt x="38922" y="10329"/>
                </a:cubicBezTo>
                <a:cubicBezTo>
                  <a:pt x="36128" y="10329"/>
                  <a:pt x="33859" y="7945"/>
                  <a:pt x="32145" y="5649"/>
                </a:cubicBezTo>
                <a:cubicBezTo>
                  <a:pt x="30377" y="3239"/>
                  <a:pt x="28416" y="539"/>
                  <a:pt x="25427" y="56"/>
                </a:cubicBezTo>
                <a:cubicBezTo>
                  <a:pt x="25149" y="18"/>
                  <a:pt x="24871" y="0"/>
                  <a:pt x="2459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 name="Google Shape;516;p20"/>
          <p:cNvSpPr/>
          <p:nvPr/>
        </p:nvSpPr>
        <p:spPr>
          <a:xfrm>
            <a:off x="7363888" y="3615350"/>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17" name="Google Shape;517;p20"/>
          <p:cNvGrpSpPr/>
          <p:nvPr/>
        </p:nvGrpSpPr>
        <p:grpSpPr>
          <a:xfrm flipH="1">
            <a:off x="-644472" y="3927965"/>
            <a:ext cx="1947310" cy="1947310"/>
            <a:chOff x="624503" y="61115"/>
            <a:chExt cx="1947310" cy="1947310"/>
          </a:xfrm>
        </p:grpSpPr>
        <p:sp>
          <p:nvSpPr>
            <p:cNvPr id="518" name="Google Shape;518;p20"/>
            <p:cNvSpPr/>
            <p:nvPr/>
          </p:nvSpPr>
          <p:spPr>
            <a:xfrm>
              <a:off x="2048296" y="171379"/>
              <a:ext cx="413839" cy="413221"/>
            </a:xfrm>
            <a:custGeom>
              <a:avLst/>
              <a:gdLst/>
              <a:ahLst/>
              <a:cxnLst/>
              <a:rect l="l" t="t" r="r" b="b"/>
              <a:pathLst>
                <a:path w="12712" h="12693" extrusionOk="0">
                  <a:moveTo>
                    <a:pt x="0" y="0"/>
                  </a:moveTo>
                  <a:lnTo>
                    <a:pt x="12712" y="12693"/>
                  </a:lnTo>
                  <a:cubicBezTo>
                    <a:pt x="12600" y="12469"/>
                    <a:pt x="12451" y="12228"/>
                    <a:pt x="12339" y="12004"/>
                  </a:cubicBezTo>
                  <a:lnTo>
                    <a:pt x="726" y="391"/>
                  </a:lnTo>
                  <a:cubicBezTo>
                    <a:pt x="503" y="242"/>
                    <a:pt x="261" y="131"/>
                    <a:pt x="0" y="0"/>
                  </a:cubicBez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9" name="Google Shape;519;p20"/>
            <p:cNvSpPr/>
            <p:nvPr/>
          </p:nvSpPr>
          <p:spPr>
            <a:xfrm>
              <a:off x="1913778" y="112617"/>
              <a:ext cx="605914" cy="605881"/>
            </a:xfrm>
            <a:custGeom>
              <a:avLst/>
              <a:gdLst/>
              <a:ahLst/>
              <a:cxnLst/>
              <a:rect l="l" t="t" r="r" b="b"/>
              <a:pathLst>
                <a:path w="18612" h="18611" extrusionOk="0">
                  <a:moveTo>
                    <a:pt x="1" y="0"/>
                  </a:moveTo>
                  <a:lnTo>
                    <a:pt x="18612" y="18611"/>
                  </a:lnTo>
                  <a:cubicBezTo>
                    <a:pt x="18556" y="18481"/>
                    <a:pt x="18500" y="18313"/>
                    <a:pt x="18444" y="18127"/>
                  </a:cubicBezTo>
                  <a:lnTo>
                    <a:pt x="503" y="186"/>
                  </a:lnTo>
                  <a:cubicBezTo>
                    <a:pt x="354" y="130"/>
                    <a:pt x="150" y="74"/>
                    <a:pt x="1" y="0"/>
                  </a:cubicBez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0" name="Google Shape;520;p20"/>
            <p:cNvSpPr/>
            <p:nvPr/>
          </p:nvSpPr>
          <p:spPr>
            <a:xfrm>
              <a:off x="1807747" y="84132"/>
              <a:ext cx="742254" cy="742221"/>
            </a:xfrm>
            <a:custGeom>
              <a:avLst/>
              <a:gdLst/>
              <a:ahLst/>
              <a:cxnLst/>
              <a:rect l="l" t="t" r="r" b="b"/>
              <a:pathLst>
                <a:path w="22800" h="22799" extrusionOk="0">
                  <a:moveTo>
                    <a:pt x="1" y="0"/>
                  </a:moveTo>
                  <a:lnTo>
                    <a:pt x="22799" y="22799"/>
                  </a:lnTo>
                  <a:cubicBezTo>
                    <a:pt x="22743" y="22650"/>
                    <a:pt x="22725" y="22519"/>
                    <a:pt x="22706" y="22370"/>
                  </a:cubicBezTo>
                  <a:lnTo>
                    <a:pt x="410" y="93"/>
                  </a:lnTo>
                  <a:cubicBezTo>
                    <a:pt x="280" y="75"/>
                    <a:pt x="131" y="19"/>
                    <a:pt x="1" y="0"/>
                  </a:cubicBez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1" name="Google Shape;521;p20"/>
            <p:cNvSpPr/>
            <p:nvPr/>
          </p:nvSpPr>
          <p:spPr>
            <a:xfrm>
              <a:off x="1715063" y="68375"/>
              <a:ext cx="850076" cy="849458"/>
            </a:xfrm>
            <a:custGeom>
              <a:avLst/>
              <a:gdLst/>
              <a:ahLst/>
              <a:cxnLst/>
              <a:rect l="l" t="t" r="r" b="b"/>
              <a:pathLst>
                <a:path w="26112" h="26093" extrusionOk="0">
                  <a:moveTo>
                    <a:pt x="1" y="0"/>
                  </a:moveTo>
                  <a:lnTo>
                    <a:pt x="26111" y="26093"/>
                  </a:lnTo>
                  <a:cubicBezTo>
                    <a:pt x="26111" y="25981"/>
                    <a:pt x="26093" y="25869"/>
                    <a:pt x="26056" y="25739"/>
                  </a:cubicBezTo>
                  <a:lnTo>
                    <a:pt x="373" y="38"/>
                  </a:lnTo>
                  <a:cubicBezTo>
                    <a:pt x="261" y="19"/>
                    <a:pt x="131" y="19"/>
                    <a:pt x="1" y="0"/>
                  </a:cubicBez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2" name="Google Shape;522;p20"/>
            <p:cNvSpPr/>
            <p:nvPr/>
          </p:nvSpPr>
          <p:spPr>
            <a:xfrm>
              <a:off x="1632047" y="61115"/>
              <a:ext cx="939147" cy="939114"/>
            </a:xfrm>
            <a:custGeom>
              <a:avLst/>
              <a:gdLst/>
              <a:ahLst/>
              <a:cxnLst/>
              <a:rect l="l" t="t" r="r" b="b"/>
              <a:pathLst>
                <a:path w="28848" h="28847" extrusionOk="0">
                  <a:moveTo>
                    <a:pt x="1" y="0"/>
                  </a:moveTo>
                  <a:lnTo>
                    <a:pt x="28848" y="28847"/>
                  </a:lnTo>
                  <a:lnTo>
                    <a:pt x="28848" y="28549"/>
                  </a:lnTo>
                  <a:lnTo>
                    <a:pt x="354" y="37"/>
                  </a:lnTo>
                  <a:cubicBezTo>
                    <a:pt x="224" y="37"/>
                    <a:pt x="113" y="37"/>
                    <a:pt x="1" y="0"/>
                  </a:cubicBez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3" name="Google Shape;523;p20"/>
            <p:cNvSpPr/>
            <p:nvPr/>
          </p:nvSpPr>
          <p:spPr>
            <a:xfrm>
              <a:off x="1555706" y="62320"/>
              <a:ext cx="1016107" cy="1016074"/>
            </a:xfrm>
            <a:custGeom>
              <a:avLst/>
              <a:gdLst/>
              <a:ahLst/>
              <a:cxnLst/>
              <a:rect l="l" t="t" r="r" b="b"/>
              <a:pathLst>
                <a:path w="31212" h="31211" extrusionOk="0">
                  <a:moveTo>
                    <a:pt x="317" y="0"/>
                  </a:moveTo>
                  <a:cubicBezTo>
                    <a:pt x="206" y="0"/>
                    <a:pt x="113" y="0"/>
                    <a:pt x="1" y="19"/>
                  </a:cubicBezTo>
                  <a:lnTo>
                    <a:pt x="31193" y="31211"/>
                  </a:lnTo>
                  <a:cubicBezTo>
                    <a:pt x="31193" y="31099"/>
                    <a:pt x="31211" y="30987"/>
                    <a:pt x="31211" y="30894"/>
                  </a:cubicBezTo>
                  <a:lnTo>
                    <a:pt x="317"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4" name="Google Shape;524;p20"/>
            <p:cNvSpPr/>
            <p:nvPr/>
          </p:nvSpPr>
          <p:spPr>
            <a:xfrm>
              <a:off x="1484215" y="66552"/>
              <a:ext cx="1082128" cy="1081510"/>
            </a:xfrm>
            <a:custGeom>
              <a:avLst/>
              <a:gdLst/>
              <a:ahLst/>
              <a:cxnLst/>
              <a:rect l="l" t="t" r="r" b="b"/>
              <a:pathLst>
                <a:path w="33240" h="33221" extrusionOk="0">
                  <a:moveTo>
                    <a:pt x="299" y="1"/>
                  </a:moveTo>
                  <a:cubicBezTo>
                    <a:pt x="206" y="1"/>
                    <a:pt x="112" y="19"/>
                    <a:pt x="1" y="19"/>
                  </a:cubicBezTo>
                  <a:lnTo>
                    <a:pt x="33202" y="33221"/>
                  </a:lnTo>
                  <a:cubicBezTo>
                    <a:pt x="33221" y="33146"/>
                    <a:pt x="33240" y="33053"/>
                    <a:pt x="33240" y="32942"/>
                  </a:cubicBezTo>
                  <a:lnTo>
                    <a:pt x="299"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5" name="Google Shape;525;p20"/>
            <p:cNvSpPr/>
            <p:nvPr/>
          </p:nvSpPr>
          <p:spPr>
            <a:xfrm>
              <a:off x="1417575" y="76254"/>
              <a:ext cx="1139685" cy="1139067"/>
            </a:xfrm>
            <a:custGeom>
              <a:avLst/>
              <a:gdLst/>
              <a:ahLst/>
              <a:cxnLst/>
              <a:rect l="l" t="t" r="r" b="b"/>
              <a:pathLst>
                <a:path w="35008" h="34989" extrusionOk="0">
                  <a:moveTo>
                    <a:pt x="280" y="0"/>
                  </a:moveTo>
                  <a:cubicBezTo>
                    <a:pt x="187" y="38"/>
                    <a:pt x="94" y="56"/>
                    <a:pt x="1" y="56"/>
                  </a:cubicBezTo>
                  <a:lnTo>
                    <a:pt x="34952" y="34989"/>
                  </a:lnTo>
                  <a:lnTo>
                    <a:pt x="35008" y="34709"/>
                  </a:lnTo>
                  <a:lnTo>
                    <a:pt x="280"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6" name="Google Shape;526;p20"/>
            <p:cNvSpPr/>
            <p:nvPr/>
          </p:nvSpPr>
          <p:spPr>
            <a:xfrm>
              <a:off x="1355786" y="90187"/>
              <a:ext cx="1188160" cy="1188160"/>
            </a:xfrm>
            <a:custGeom>
              <a:avLst/>
              <a:gdLst/>
              <a:ahLst/>
              <a:cxnLst/>
              <a:rect l="l" t="t" r="r" b="b"/>
              <a:pathLst>
                <a:path w="36497" h="36497" extrusionOk="0">
                  <a:moveTo>
                    <a:pt x="242" y="0"/>
                  </a:moveTo>
                  <a:cubicBezTo>
                    <a:pt x="149" y="19"/>
                    <a:pt x="56" y="38"/>
                    <a:pt x="0" y="75"/>
                  </a:cubicBezTo>
                  <a:lnTo>
                    <a:pt x="36422" y="36496"/>
                  </a:lnTo>
                  <a:cubicBezTo>
                    <a:pt x="36440" y="36403"/>
                    <a:pt x="36477" y="36310"/>
                    <a:pt x="36496" y="36236"/>
                  </a:cubicBezTo>
                  <a:lnTo>
                    <a:pt x="242"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7" name="Google Shape;527;p20"/>
            <p:cNvSpPr/>
            <p:nvPr/>
          </p:nvSpPr>
          <p:spPr>
            <a:xfrm>
              <a:off x="1295787" y="106530"/>
              <a:ext cx="1231165" cy="1230579"/>
            </a:xfrm>
            <a:custGeom>
              <a:avLst/>
              <a:gdLst/>
              <a:ahLst/>
              <a:cxnLst/>
              <a:rect l="l" t="t" r="r" b="b"/>
              <a:pathLst>
                <a:path w="37818" h="37800" extrusionOk="0">
                  <a:moveTo>
                    <a:pt x="261" y="1"/>
                  </a:moveTo>
                  <a:cubicBezTo>
                    <a:pt x="168" y="38"/>
                    <a:pt x="94" y="57"/>
                    <a:pt x="1" y="75"/>
                  </a:cubicBezTo>
                  <a:lnTo>
                    <a:pt x="37725" y="37799"/>
                  </a:lnTo>
                  <a:cubicBezTo>
                    <a:pt x="37762" y="37744"/>
                    <a:pt x="37781" y="37651"/>
                    <a:pt x="37818" y="37576"/>
                  </a:cubicBezTo>
                  <a:lnTo>
                    <a:pt x="261"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8" name="Google Shape;528;p20"/>
            <p:cNvSpPr/>
            <p:nvPr/>
          </p:nvSpPr>
          <p:spPr>
            <a:xfrm>
              <a:off x="1239467" y="126551"/>
              <a:ext cx="1267496" cy="1266910"/>
            </a:xfrm>
            <a:custGeom>
              <a:avLst/>
              <a:gdLst/>
              <a:ahLst/>
              <a:cxnLst/>
              <a:rect l="l" t="t" r="r" b="b"/>
              <a:pathLst>
                <a:path w="38934" h="38916" extrusionOk="0">
                  <a:moveTo>
                    <a:pt x="242" y="0"/>
                  </a:moveTo>
                  <a:cubicBezTo>
                    <a:pt x="168" y="19"/>
                    <a:pt x="75" y="75"/>
                    <a:pt x="0" y="93"/>
                  </a:cubicBezTo>
                  <a:lnTo>
                    <a:pt x="38841" y="38915"/>
                  </a:lnTo>
                  <a:cubicBezTo>
                    <a:pt x="38878" y="38841"/>
                    <a:pt x="38897" y="38785"/>
                    <a:pt x="38934" y="38710"/>
                  </a:cubicBezTo>
                  <a:lnTo>
                    <a:pt x="242"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9" name="Google Shape;529;p20"/>
            <p:cNvSpPr/>
            <p:nvPr/>
          </p:nvSpPr>
          <p:spPr>
            <a:xfrm>
              <a:off x="1186142" y="148949"/>
              <a:ext cx="1297805" cy="1299042"/>
            </a:xfrm>
            <a:custGeom>
              <a:avLst/>
              <a:gdLst/>
              <a:ahLst/>
              <a:cxnLst/>
              <a:rect l="l" t="t" r="r" b="b"/>
              <a:pathLst>
                <a:path w="39865" h="39903" extrusionOk="0">
                  <a:moveTo>
                    <a:pt x="224" y="1"/>
                  </a:moveTo>
                  <a:cubicBezTo>
                    <a:pt x="149" y="38"/>
                    <a:pt x="93" y="75"/>
                    <a:pt x="0" y="131"/>
                  </a:cubicBezTo>
                  <a:lnTo>
                    <a:pt x="39772" y="39902"/>
                  </a:lnTo>
                  <a:cubicBezTo>
                    <a:pt x="39790" y="39809"/>
                    <a:pt x="39846" y="39735"/>
                    <a:pt x="39865" y="39679"/>
                  </a:cubicBezTo>
                  <a:lnTo>
                    <a:pt x="224"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0" name="Google Shape;530;p20"/>
            <p:cNvSpPr/>
            <p:nvPr/>
          </p:nvSpPr>
          <p:spPr>
            <a:xfrm>
              <a:off x="1135258" y="174993"/>
              <a:ext cx="1323849" cy="1323882"/>
            </a:xfrm>
            <a:custGeom>
              <a:avLst/>
              <a:gdLst/>
              <a:ahLst/>
              <a:cxnLst/>
              <a:rect l="l" t="t" r="r" b="b"/>
              <a:pathLst>
                <a:path w="40665" h="40666" extrusionOk="0">
                  <a:moveTo>
                    <a:pt x="205" y="1"/>
                  </a:moveTo>
                  <a:cubicBezTo>
                    <a:pt x="130" y="38"/>
                    <a:pt x="74" y="75"/>
                    <a:pt x="0" y="113"/>
                  </a:cubicBezTo>
                  <a:lnTo>
                    <a:pt x="40553" y="40665"/>
                  </a:lnTo>
                  <a:cubicBezTo>
                    <a:pt x="40572" y="40591"/>
                    <a:pt x="40609" y="40517"/>
                    <a:pt x="40665" y="40461"/>
                  </a:cubicBezTo>
                  <a:lnTo>
                    <a:pt x="205"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 name="Google Shape;531;p20"/>
            <p:cNvSpPr/>
            <p:nvPr/>
          </p:nvSpPr>
          <p:spPr>
            <a:xfrm>
              <a:off x="1086165" y="202893"/>
              <a:ext cx="1345075" cy="1344456"/>
            </a:xfrm>
            <a:custGeom>
              <a:avLst/>
              <a:gdLst/>
              <a:ahLst/>
              <a:cxnLst/>
              <a:rect l="l" t="t" r="r" b="b"/>
              <a:pathLst>
                <a:path w="41317" h="41298" extrusionOk="0">
                  <a:moveTo>
                    <a:pt x="205" y="0"/>
                  </a:moveTo>
                  <a:cubicBezTo>
                    <a:pt x="131" y="56"/>
                    <a:pt x="56" y="93"/>
                    <a:pt x="1" y="112"/>
                  </a:cubicBezTo>
                  <a:lnTo>
                    <a:pt x="41168" y="41297"/>
                  </a:lnTo>
                  <a:lnTo>
                    <a:pt x="41316" y="41093"/>
                  </a:lnTo>
                  <a:lnTo>
                    <a:pt x="205"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 name="Google Shape;532;p20"/>
            <p:cNvSpPr/>
            <p:nvPr/>
          </p:nvSpPr>
          <p:spPr>
            <a:xfrm>
              <a:off x="1040132" y="233169"/>
              <a:ext cx="1360799" cy="1360832"/>
            </a:xfrm>
            <a:custGeom>
              <a:avLst/>
              <a:gdLst/>
              <a:ahLst/>
              <a:cxnLst/>
              <a:rect l="l" t="t" r="r" b="b"/>
              <a:pathLst>
                <a:path w="41800" h="41801" extrusionOk="0">
                  <a:moveTo>
                    <a:pt x="205" y="1"/>
                  </a:moveTo>
                  <a:cubicBezTo>
                    <a:pt x="130" y="56"/>
                    <a:pt x="56" y="94"/>
                    <a:pt x="0" y="131"/>
                  </a:cubicBezTo>
                  <a:lnTo>
                    <a:pt x="41670" y="41800"/>
                  </a:lnTo>
                  <a:cubicBezTo>
                    <a:pt x="41707" y="41707"/>
                    <a:pt x="41744" y="41651"/>
                    <a:pt x="41800" y="41596"/>
                  </a:cubicBezTo>
                  <a:lnTo>
                    <a:pt x="205"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3" name="Google Shape;533;p20"/>
            <p:cNvSpPr/>
            <p:nvPr/>
          </p:nvSpPr>
          <p:spPr>
            <a:xfrm>
              <a:off x="995890" y="265268"/>
              <a:ext cx="1372323" cy="1372356"/>
            </a:xfrm>
            <a:custGeom>
              <a:avLst/>
              <a:gdLst/>
              <a:ahLst/>
              <a:cxnLst/>
              <a:rect l="l" t="t" r="r" b="b"/>
              <a:pathLst>
                <a:path w="42154" h="42155" extrusionOk="0">
                  <a:moveTo>
                    <a:pt x="187" y="1"/>
                  </a:moveTo>
                  <a:cubicBezTo>
                    <a:pt x="112" y="38"/>
                    <a:pt x="75" y="94"/>
                    <a:pt x="1" y="131"/>
                  </a:cubicBezTo>
                  <a:lnTo>
                    <a:pt x="42005" y="42154"/>
                  </a:lnTo>
                  <a:cubicBezTo>
                    <a:pt x="42061" y="42080"/>
                    <a:pt x="42098" y="42024"/>
                    <a:pt x="42154" y="41968"/>
                  </a:cubicBezTo>
                  <a:lnTo>
                    <a:pt x="187"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4" name="Google Shape;534;p20"/>
            <p:cNvSpPr/>
            <p:nvPr/>
          </p:nvSpPr>
          <p:spPr>
            <a:xfrm>
              <a:off x="954676" y="299809"/>
              <a:ext cx="1379616" cy="1380234"/>
            </a:xfrm>
            <a:custGeom>
              <a:avLst/>
              <a:gdLst/>
              <a:ahLst/>
              <a:cxnLst/>
              <a:rect l="l" t="t" r="r" b="b"/>
              <a:pathLst>
                <a:path w="42378" h="42397" extrusionOk="0">
                  <a:moveTo>
                    <a:pt x="168" y="1"/>
                  </a:moveTo>
                  <a:cubicBezTo>
                    <a:pt x="94" y="57"/>
                    <a:pt x="57" y="94"/>
                    <a:pt x="1" y="168"/>
                  </a:cubicBezTo>
                  <a:lnTo>
                    <a:pt x="42229" y="42396"/>
                  </a:lnTo>
                  <a:cubicBezTo>
                    <a:pt x="42247" y="42322"/>
                    <a:pt x="42303" y="42247"/>
                    <a:pt x="42378" y="42210"/>
                  </a:cubicBezTo>
                  <a:lnTo>
                    <a:pt x="168"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5" name="Google Shape;535;p20"/>
            <p:cNvSpPr/>
            <p:nvPr/>
          </p:nvSpPr>
          <p:spPr>
            <a:xfrm>
              <a:off x="914698" y="336791"/>
              <a:ext cx="1382025" cy="1382611"/>
            </a:xfrm>
            <a:custGeom>
              <a:avLst/>
              <a:gdLst/>
              <a:ahLst/>
              <a:cxnLst/>
              <a:rect l="l" t="t" r="r" b="b"/>
              <a:pathLst>
                <a:path w="42452" h="42470" extrusionOk="0">
                  <a:moveTo>
                    <a:pt x="168" y="0"/>
                  </a:moveTo>
                  <a:lnTo>
                    <a:pt x="1" y="168"/>
                  </a:lnTo>
                  <a:lnTo>
                    <a:pt x="42303" y="42470"/>
                  </a:lnTo>
                  <a:cubicBezTo>
                    <a:pt x="42340" y="42395"/>
                    <a:pt x="42415" y="42340"/>
                    <a:pt x="42452" y="42284"/>
                  </a:cubicBezTo>
                  <a:lnTo>
                    <a:pt x="168"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6" name="Google Shape;536;p20"/>
            <p:cNvSpPr/>
            <p:nvPr/>
          </p:nvSpPr>
          <p:spPr>
            <a:xfrm>
              <a:off x="877130" y="375564"/>
              <a:ext cx="1381439" cy="1380820"/>
            </a:xfrm>
            <a:custGeom>
              <a:avLst/>
              <a:gdLst/>
              <a:ahLst/>
              <a:cxnLst/>
              <a:rect l="l" t="t" r="r" b="b"/>
              <a:pathLst>
                <a:path w="42434" h="42415" extrusionOk="0">
                  <a:moveTo>
                    <a:pt x="150" y="0"/>
                  </a:moveTo>
                  <a:lnTo>
                    <a:pt x="1" y="168"/>
                  </a:lnTo>
                  <a:lnTo>
                    <a:pt x="42247" y="42414"/>
                  </a:lnTo>
                  <a:cubicBezTo>
                    <a:pt x="42303" y="42358"/>
                    <a:pt x="42359" y="42321"/>
                    <a:pt x="42433" y="42247"/>
                  </a:cubicBezTo>
                  <a:lnTo>
                    <a:pt x="150"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7" name="Google Shape;537;p20"/>
            <p:cNvSpPr/>
            <p:nvPr/>
          </p:nvSpPr>
          <p:spPr>
            <a:xfrm>
              <a:off x="842003" y="416746"/>
              <a:ext cx="1375351" cy="1374765"/>
            </a:xfrm>
            <a:custGeom>
              <a:avLst/>
              <a:gdLst/>
              <a:ahLst/>
              <a:cxnLst/>
              <a:rect l="l" t="t" r="r" b="b"/>
              <a:pathLst>
                <a:path w="42247" h="42229" extrusionOk="0">
                  <a:moveTo>
                    <a:pt x="149" y="1"/>
                  </a:moveTo>
                  <a:cubicBezTo>
                    <a:pt x="93" y="56"/>
                    <a:pt x="56" y="112"/>
                    <a:pt x="0" y="187"/>
                  </a:cubicBezTo>
                  <a:lnTo>
                    <a:pt x="42061" y="42228"/>
                  </a:lnTo>
                  <a:cubicBezTo>
                    <a:pt x="42117" y="42191"/>
                    <a:pt x="42172" y="42154"/>
                    <a:pt x="42247" y="42098"/>
                  </a:cubicBezTo>
                  <a:lnTo>
                    <a:pt x="149"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8" name="Google Shape;538;p20"/>
            <p:cNvSpPr/>
            <p:nvPr/>
          </p:nvSpPr>
          <p:spPr>
            <a:xfrm>
              <a:off x="808666" y="459751"/>
              <a:ext cx="1365682" cy="1365682"/>
            </a:xfrm>
            <a:custGeom>
              <a:avLst/>
              <a:gdLst/>
              <a:ahLst/>
              <a:cxnLst/>
              <a:rect l="l" t="t" r="r" b="b"/>
              <a:pathLst>
                <a:path w="41950" h="41950" extrusionOk="0">
                  <a:moveTo>
                    <a:pt x="150" y="1"/>
                  </a:moveTo>
                  <a:cubicBezTo>
                    <a:pt x="94" y="75"/>
                    <a:pt x="57" y="113"/>
                    <a:pt x="1" y="187"/>
                  </a:cubicBezTo>
                  <a:lnTo>
                    <a:pt x="41763" y="41950"/>
                  </a:lnTo>
                  <a:cubicBezTo>
                    <a:pt x="41801" y="41894"/>
                    <a:pt x="41875" y="41838"/>
                    <a:pt x="41950" y="41801"/>
                  </a:cubicBezTo>
                  <a:lnTo>
                    <a:pt x="150"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9" name="Google Shape;539;p20"/>
            <p:cNvSpPr/>
            <p:nvPr/>
          </p:nvSpPr>
          <p:spPr>
            <a:xfrm>
              <a:off x="777186" y="505198"/>
              <a:ext cx="1351716" cy="1351749"/>
            </a:xfrm>
            <a:custGeom>
              <a:avLst/>
              <a:gdLst/>
              <a:ahLst/>
              <a:cxnLst/>
              <a:rect l="l" t="t" r="r" b="b"/>
              <a:pathLst>
                <a:path w="41521" h="41522" extrusionOk="0">
                  <a:moveTo>
                    <a:pt x="130" y="1"/>
                  </a:moveTo>
                  <a:lnTo>
                    <a:pt x="0" y="206"/>
                  </a:lnTo>
                  <a:lnTo>
                    <a:pt x="41316" y="41521"/>
                  </a:lnTo>
                  <a:cubicBezTo>
                    <a:pt x="41372" y="41447"/>
                    <a:pt x="41446" y="41410"/>
                    <a:pt x="41521" y="41354"/>
                  </a:cubicBezTo>
                  <a:lnTo>
                    <a:pt x="130"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0" name="Google Shape;540;p20"/>
            <p:cNvSpPr/>
            <p:nvPr/>
          </p:nvSpPr>
          <p:spPr>
            <a:xfrm>
              <a:off x="748700" y="553087"/>
              <a:ext cx="1332346" cy="1331727"/>
            </a:xfrm>
            <a:custGeom>
              <a:avLst/>
              <a:gdLst/>
              <a:ahLst/>
              <a:cxnLst/>
              <a:rect l="l" t="t" r="r" b="b"/>
              <a:pathLst>
                <a:path w="40926" h="40907" extrusionOk="0">
                  <a:moveTo>
                    <a:pt x="131" y="0"/>
                  </a:moveTo>
                  <a:cubicBezTo>
                    <a:pt x="75" y="56"/>
                    <a:pt x="56" y="130"/>
                    <a:pt x="0" y="205"/>
                  </a:cubicBezTo>
                  <a:lnTo>
                    <a:pt x="40721" y="40907"/>
                  </a:lnTo>
                  <a:cubicBezTo>
                    <a:pt x="40795" y="40869"/>
                    <a:pt x="40851" y="40813"/>
                    <a:pt x="40925" y="40795"/>
                  </a:cubicBezTo>
                  <a:lnTo>
                    <a:pt x="131"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1" name="Google Shape;541;p20"/>
            <p:cNvSpPr/>
            <p:nvPr/>
          </p:nvSpPr>
          <p:spPr>
            <a:xfrm>
              <a:off x="722656" y="602766"/>
              <a:ext cx="1308711" cy="1308092"/>
            </a:xfrm>
            <a:custGeom>
              <a:avLst/>
              <a:gdLst/>
              <a:ahLst/>
              <a:cxnLst/>
              <a:rect l="l" t="t" r="r" b="b"/>
              <a:pathLst>
                <a:path w="40200" h="40181" extrusionOk="0">
                  <a:moveTo>
                    <a:pt x="112" y="0"/>
                  </a:moveTo>
                  <a:cubicBezTo>
                    <a:pt x="56" y="75"/>
                    <a:pt x="37" y="149"/>
                    <a:pt x="0" y="205"/>
                  </a:cubicBezTo>
                  <a:lnTo>
                    <a:pt x="39957" y="40181"/>
                  </a:lnTo>
                  <a:cubicBezTo>
                    <a:pt x="40032" y="40162"/>
                    <a:pt x="40125" y="40125"/>
                    <a:pt x="40199" y="40088"/>
                  </a:cubicBezTo>
                  <a:lnTo>
                    <a:pt x="112"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2" name="Google Shape;542;p20"/>
            <p:cNvSpPr/>
            <p:nvPr/>
          </p:nvSpPr>
          <p:spPr>
            <a:xfrm>
              <a:off x="699021" y="654854"/>
              <a:ext cx="1279021" cy="1280258"/>
            </a:xfrm>
            <a:custGeom>
              <a:avLst/>
              <a:gdLst/>
              <a:ahLst/>
              <a:cxnLst/>
              <a:rect l="l" t="t" r="r" b="b"/>
              <a:pathLst>
                <a:path w="39288" h="39326" extrusionOk="0">
                  <a:moveTo>
                    <a:pt x="93" y="1"/>
                  </a:moveTo>
                  <a:cubicBezTo>
                    <a:pt x="75" y="75"/>
                    <a:pt x="19" y="168"/>
                    <a:pt x="0" y="243"/>
                  </a:cubicBezTo>
                  <a:lnTo>
                    <a:pt x="39083" y="39325"/>
                  </a:lnTo>
                  <a:cubicBezTo>
                    <a:pt x="39157" y="39307"/>
                    <a:pt x="39213" y="39251"/>
                    <a:pt x="39288" y="39232"/>
                  </a:cubicBezTo>
                  <a:lnTo>
                    <a:pt x="93"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3" name="Google Shape;543;p20"/>
            <p:cNvSpPr/>
            <p:nvPr/>
          </p:nvSpPr>
          <p:spPr>
            <a:xfrm>
              <a:off x="677209" y="710588"/>
              <a:ext cx="1245717" cy="1245099"/>
            </a:xfrm>
            <a:custGeom>
              <a:avLst/>
              <a:gdLst/>
              <a:ahLst/>
              <a:cxnLst/>
              <a:rect l="l" t="t" r="r" b="b"/>
              <a:pathLst>
                <a:path w="38265" h="38246" extrusionOk="0">
                  <a:moveTo>
                    <a:pt x="93" y="1"/>
                  </a:moveTo>
                  <a:cubicBezTo>
                    <a:pt x="56" y="57"/>
                    <a:pt x="37" y="150"/>
                    <a:pt x="0" y="224"/>
                  </a:cubicBezTo>
                  <a:lnTo>
                    <a:pt x="38003" y="38246"/>
                  </a:lnTo>
                  <a:cubicBezTo>
                    <a:pt x="38097" y="38246"/>
                    <a:pt x="38190" y="38190"/>
                    <a:pt x="38264" y="38172"/>
                  </a:cubicBezTo>
                  <a:lnTo>
                    <a:pt x="93"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4" name="Google Shape;544;p20"/>
            <p:cNvSpPr/>
            <p:nvPr/>
          </p:nvSpPr>
          <p:spPr>
            <a:xfrm>
              <a:off x="659630" y="768764"/>
              <a:ext cx="1205707" cy="1205707"/>
            </a:xfrm>
            <a:custGeom>
              <a:avLst/>
              <a:gdLst/>
              <a:ahLst/>
              <a:cxnLst/>
              <a:rect l="l" t="t" r="r" b="b"/>
              <a:pathLst>
                <a:path w="37036" h="37036" extrusionOk="0">
                  <a:moveTo>
                    <a:pt x="75" y="0"/>
                  </a:moveTo>
                  <a:cubicBezTo>
                    <a:pt x="38" y="94"/>
                    <a:pt x="19" y="168"/>
                    <a:pt x="1" y="261"/>
                  </a:cubicBezTo>
                  <a:lnTo>
                    <a:pt x="36775" y="37036"/>
                  </a:lnTo>
                  <a:cubicBezTo>
                    <a:pt x="36850" y="37017"/>
                    <a:pt x="36943" y="36980"/>
                    <a:pt x="37036" y="36961"/>
                  </a:cubicBezTo>
                  <a:lnTo>
                    <a:pt x="75"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5" name="Google Shape;545;p20"/>
            <p:cNvSpPr/>
            <p:nvPr/>
          </p:nvSpPr>
          <p:spPr>
            <a:xfrm>
              <a:off x="644492" y="829967"/>
              <a:ext cx="1158470" cy="1159056"/>
            </a:xfrm>
            <a:custGeom>
              <a:avLst/>
              <a:gdLst/>
              <a:ahLst/>
              <a:cxnLst/>
              <a:rect l="l" t="t" r="r" b="b"/>
              <a:pathLst>
                <a:path w="35585" h="35603" extrusionOk="0">
                  <a:moveTo>
                    <a:pt x="75" y="0"/>
                  </a:moveTo>
                  <a:lnTo>
                    <a:pt x="0" y="279"/>
                  </a:lnTo>
                  <a:lnTo>
                    <a:pt x="35342" y="35603"/>
                  </a:lnTo>
                  <a:cubicBezTo>
                    <a:pt x="35417" y="35603"/>
                    <a:pt x="35528" y="35565"/>
                    <a:pt x="35584" y="35547"/>
                  </a:cubicBezTo>
                  <a:lnTo>
                    <a:pt x="75"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6" name="Google Shape;546;p20"/>
            <p:cNvSpPr/>
            <p:nvPr/>
          </p:nvSpPr>
          <p:spPr>
            <a:xfrm>
              <a:off x="632967" y="895402"/>
              <a:ext cx="1105763" cy="1103907"/>
            </a:xfrm>
            <a:custGeom>
              <a:avLst/>
              <a:gdLst/>
              <a:ahLst/>
              <a:cxnLst/>
              <a:rect l="l" t="t" r="r" b="b"/>
              <a:pathLst>
                <a:path w="33966" h="33909" extrusionOk="0">
                  <a:moveTo>
                    <a:pt x="56" y="0"/>
                  </a:moveTo>
                  <a:cubicBezTo>
                    <a:pt x="19" y="93"/>
                    <a:pt x="19" y="186"/>
                    <a:pt x="1" y="279"/>
                  </a:cubicBezTo>
                  <a:lnTo>
                    <a:pt x="33649" y="33909"/>
                  </a:lnTo>
                  <a:cubicBezTo>
                    <a:pt x="33761" y="33909"/>
                    <a:pt x="33854" y="33909"/>
                    <a:pt x="33965" y="33890"/>
                  </a:cubicBezTo>
                  <a:lnTo>
                    <a:pt x="56"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 name="Google Shape;547;p20"/>
            <p:cNvSpPr/>
            <p:nvPr/>
          </p:nvSpPr>
          <p:spPr>
            <a:xfrm>
              <a:off x="626293" y="963866"/>
              <a:ext cx="1042769" cy="1042672"/>
            </a:xfrm>
            <a:custGeom>
              <a:avLst/>
              <a:gdLst/>
              <a:ahLst/>
              <a:cxnLst/>
              <a:rect l="l" t="t" r="r" b="b"/>
              <a:pathLst>
                <a:path w="32031" h="32028" extrusionOk="0">
                  <a:moveTo>
                    <a:pt x="20" y="0"/>
                  </a:moveTo>
                  <a:cubicBezTo>
                    <a:pt x="20" y="93"/>
                    <a:pt x="1" y="223"/>
                    <a:pt x="1" y="317"/>
                  </a:cubicBezTo>
                  <a:lnTo>
                    <a:pt x="31714" y="32011"/>
                  </a:lnTo>
                  <a:cubicBezTo>
                    <a:pt x="31751" y="32023"/>
                    <a:pt x="31788" y="32027"/>
                    <a:pt x="31825" y="32027"/>
                  </a:cubicBezTo>
                  <a:cubicBezTo>
                    <a:pt x="31898" y="32027"/>
                    <a:pt x="31968" y="32011"/>
                    <a:pt x="32030" y="32011"/>
                  </a:cubicBezTo>
                  <a:lnTo>
                    <a:pt x="20"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 name="Google Shape;548;p20"/>
            <p:cNvSpPr/>
            <p:nvPr/>
          </p:nvSpPr>
          <p:spPr>
            <a:xfrm>
              <a:off x="624503" y="1038384"/>
              <a:ext cx="970627" cy="970041"/>
            </a:xfrm>
            <a:custGeom>
              <a:avLst/>
              <a:gdLst/>
              <a:ahLst/>
              <a:cxnLst/>
              <a:rect l="l" t="t" r="r" b="b"/>
              <a:pathLst>
                <a:path w="29815" h="29797" extrusionOk="0">
                  <a:moveTo>
                    <a:pt x="0" y="0"/>
                  </a:moveTo>
                  <a:lnTo>
                    <a:pt x="0" y="317"/>
                  </a:lnTo>
                  <a:lnTo>
                    <a:pt x="29480" y="29796"/>
                  </a:lnTo>
                  <a:lnTo>
                    <a:pt x="29815" y="29796"/>
                  </a:lnTo>
                  <a:lnTo>
                    <a:pt x="0"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 name="Google Shape;549;p20"/>
            <p:cNvSpPr/>
            <p:nvPr/>
          </p:nvSpPr>
          <p:spPr>
            <a:xfrm>
              <a:off x="628116" y="1118339"/>
              <a:ext cx="886440" cy="886440"/>
            </a:xfrm>
            <a:custGeom>
              <a:avLst/>
              <a:gdLst/>
              <a:ahLst/>
              <a:cxnLst/>
              <a:rect l="l" t="t" r="r" b="b"/>
              <a:pathLst>
                <a:path w="27229" h="27229" extrusionOk="0">
                  <a:moveTo>
                    <a:pt x="1" y="1"/>
                  </a:moveTo>
                  <a:lnTo>
                    <a:pt x="1" y="1"/>
                  </a:lnTo>
                  <a:cubicBezTo>
                    <a:pt x="19" y="150"/>
                    <a:pt x="38" y="261"/>
                    <a:pt x="38" y="373"/>
                  </a:cubicBezTo>
                  <a:lnTo>
                    <a:pt x="26856" y="27210"/>
                  </a:lnTo>
                  <a:cubicBezTo>
                    <a:pt x="26968" y="27228"/>
                    <a:pt x="27079" y="27228"/>
                    <a:pt x="27228" y="27228"/>
                  </a:cubicBezTo>
                  <a:lnTo>
                    <a:pt x="1"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0" name="Google Shape;550;p20"/>
            <p:cNvSpPr/>
            <p:nvPr/>
          </p:nvSpPr>
          <p:spPr>
            <a:xfrm>
              <a:off x="639641" y="1207410"/>
              <a:ext cx="786464" cy="785845"/>
            </a:xfrm>
            <a:custGeom>
              <a:avLst/>
              <a:gdLst/>
              <a:ahLst/>
              <a:cxnLst/>
              <a:rect l="l" t="t" r="r" b="b"/>
              <a:pathLst>
                <a:path w="24158" h="24139" extrusionOk="0">
                  <a:moveTo>
                    <a:pt x="0" y="1"/>
                  </a:moveTo>
                  <a:lnTo>
                    <a:pt x="0" y="1"/>
                  </a:lnTo>
                  <a:cubicBezTo>
                    <a:pt x="38" y="131"/>
                    <a:pt x="56" y="280"/>
                    <a:pt x="75" y="392"/>
                  </a:cubicBezTo>
                  <a:lnTo>
                    <a:pt x="23766" y="24064"/>
                  </a:lnTo>
                  <a:cubicBezTo>
                    <a:pt x="23897" y="24102"/>
                    <a:pt x="24046" y="24120"/>
                    <a:pt x="24157" y="24139"/>
                  </a:cubicBezTo>
                  <a:lnTo>
                    <a:pt x="0"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1" name="Google Shape;551;p20"/>
            <p:cNvSpPr/>
            <p:nvPr/>
          </p:nvSpPr>
          <p:spPr>
            <a:xfrm>
              <a:off x="663276" y="1306767"/>
              <a:ext cx="662852" cy="662885"/>
            </a:xfrm>
            <a:custGeom>
              <a:avLst/>
              <a:gdLst/>
              <a:ahLst/>
              <a:cxnLst/>
              <a:rect l="l" t="t" r="r" b="b"/>
              <a:pathLst>
                <a:path w="20361" h="20362" extrusionOk="0">
                  <a:moveTo>
                    <a:pt x="0" y="1"/>
                  </a:moveTo>
                  <a:lnTo>
                    <a:pt x="0" y="1"/>
                  </a:lnTo>
                  <a:cubicBezTo>
                    <a:pt x="56" y="168"/>
                    <a:pt x="93" y="336"/>
                    <a:pt x="130" y="466"/>
                  </a:cubicBezTo>
                  <a:lnTo>
                    <a:pt x="19895" y="20231"/>
                  </a:lnTo>
                  <a:cubicBezTo>
                    <a:pt x="20063" y="20268"/>
                    <a:pt x="20193" y="20324"/>
                    <a:pt x="20360" y="20361"/>
                  </a:cubicBezTo>
                  <a:lnTo>
                    <a:pt x="0"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2" name="Google Shape;552;p20"/>
            <p:cNvSpPr/>
            <p:nvPr/>
          </p:nvSpPr>
          <p:spPr>
            <a:xfrm>
              <a:off x="706899" y="1427970"/>
              <a:ext cx="498645" cy="498645"/>
            </a:xfrm>
            <a:custGeom>
              <a:avLst/>
              <a:gdLst/>
              <a:ahLst/>
              <a:cxnLst/>
              <a:rect l="l" t="t" r="r" b="b"/>
              <a:pathLst>
                <a:path w="15317" h="15317" extrusionOk="0">
                  <a:moveTo>
                    <a:pt x="0" y="0"/>
                  </a:moveTo>
                  <a:lnTo>
                    <a:pt x="0" y="0"/>
                  </a:lnTo>
                  <a:cubicBezTo>
                    <a:pt x="112" y="205"/>
                    <a:pt x="186" y="409"/>
                    <a:pt x="298" y="614"/>
                  </a:cubicBezTo>
                  <a:lnTo>
                    <a:pt x="14721" y="15038"/>
                  </a:lnTo>
                  <a:cubicBezTo>
                    <a:pt x="14926" y="15131"/>
                    <a:pt x="15112" y="15224"/>
                    <a:pt x="15317" y="15317"/>
                  </a:cubicBezTo>
                  <a:lnTo>
                    <a:pt x="0"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3" name="Google Shape;553;p20"/>
            <p:cNvSpPr/>
            <p:nvPr/>
          </p:nvSpPr>
          <p:spPr>
            <a:xfrm>
              <a:off x="811694" y="1609106"/>
              <a:ext cx="211510" cy="211477"/>
            </a:xfrm>
            <a:custGeom>
              <a:avLst/>
              <a:gdLst/>
              <a:ahLst/>
              <a:cxnLst/>
              <a:rect l="l" t="t" r="r" b="b"/>
              <a:pathLst>
                <a:path w="6497" h="6496" extrusionOk="0">
                  <a:moveTo>
                    <a:pt x="1" y="1"/>
                  </a:moveTo>
                  <a:cubicBezTo>
                    <a:pt x="392" y="540"/>
                    <a:pt x="801" y="1061"/>
                    <a:pt x="1211" y="1545"/>
                  </a:cubicBezTo>
                  <a:lnTo>
                    <a:pt x="4989" y="5305"/>
                  </a:lnTo>
                  <a:cubicBezTo>
                    <a:pt x="5472" y="5733"/>
                    <a:pt x="5975" y="6124"/>
                    <a:pt x="6496" y="6496"/>
                  </a:cubicBezTo>
                  <a:lnTo>
                    <a:pt x="1"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54" name="Google Shape;554;p20"/>
          <p:cNvSpPr txBox="1">
            <a:spLocks noGrp="1"/>
          </p:cNvSpPr>
          <p:nvPr>
            <p:ph type="title"/>
          </p:nvPr>
        </p:nvSpPr>
        <p:spPr>
          <a:xfrm>
            <a:off x="540000" y="491400"/>
            <a:ext cx="8100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4100"/>
              <a:buNone/>
              <a:defRPr>
                <a:latin typeface="Barlow SemiBold"/>
                <a:ea typeface="Barlow SemiBold"/>
                <a:cs typeface="Barlow SemiBold"/>
                <a:sym typeface="Barlow SemiBold"/>
              </a:defRPr>
            </a:lvl1pPr>
            <a:lvl2pPr lvl="1" rtl="0">
              <a:spcBef>
                <a:spcPts val="0"/>
              </a:spcBef>
              <a:spcAft>
                <a:spcPts val="0"/>
              </a:spcAft>
              <a:buSzPts val="4100"/>
              <a:buNone/>
              <a:defRPr/>
            </a:lvl2pPr>
            <a:lvl3pPr lvl="2" rtl="0">
              <a:spcBef>
                <a:spcPts val="0"/>
              </a:spcBef>
              <a:spcAft>
                <a:spcPts val="0"/>
              </a:spcAft>
              <a:buSzPts val="4100"/>
              <a:buNone/>
              <a:defRPr/>
            </a:lvl3pPr>
            <a:lvl4pPr lvl="3" rtl="0">
              <a:spcBef>
                <a:spcPts val="0"/>
              </a:spcBef>
              <a:spcAft>
                <a:spcPts val="0"/>
              </a:spcAft>
              <a:buSzPts val="4100"/>
              <a:buNone/>
              <a:defRPr/>
            </a:lvl4pPr>
            <a:lvl5pPr lvl="4" rtl="0">
              <a:spcBef>
                <a:spcPts val="0"/>
              </a:spcBef>
              <a:spcAft>
                <a:spcPts val="0"/>
              </a:spcAft>
              <a:buSzPts val="4100"/>
              <a:buNone/>
              <a:defRPr/>
            </a:lvl5pPr>
            <a:lvl6pPr lvl="5" rtl="0">
              <a:spcBef>
                <a:spcPts val="0"/>
              </a:spcBef>
              <a:spcAft>
                <a:spcPts val="0"/>
              </a:spcAft>
              <a:buSzPts val="4100"/>
              <a:buNone/>
              <a:defRPr/>
            </a:lvl6pPr>
            <a:lvl7pPr lvl="6" rtl="0">
              <a:spcBef>
                <a:spcPts val="0"/>
              </a:spcBef>
              <a:spcAft>
                <a:spcPts val="0"/>
              </a:spcAft>
              <a:buSzPts val="4100"/>
              <a:buNone/>
              <a:defRPr/>
            </a:lvl7pPr>
            <a:lvl8pPr lvl="7" rtl="0">
              <a:spcBef>
                <a:spcPts val="0"/>
              </a:spcBef>
              <a:spcAft>
                <a:spcPts val="0"/>
              </a:spcAft>
              <a:buSzPts val="4100"/>
              <a:buNone/>
              <a:defRPr/>
            </a:lvl8pPr>
            <a:lvl9pPr lvl="8" rtl="0">
              <a:spcBef>
                <a:spcPts val="0"/>
              </a:spcBef>
              <a:spcAft>
                <a:spcPts val="0"/>
              </a:spcAft>
              <a:buSzPts val="4100"/>
              <a:buNone/>
              <a:defRPr/>
            </a:lvl9pPr>
          </a:lstStyle>
          <a:p>
            <a:endParaRPr/>
          </a:p>
        </p:txBody>
      </p:sp>
      <p:sp>
        <p:nvSpPr>
          <p:cNvPr id="555" name="Google Shape;555;p20"/>
          <p:cNvSpPr txBox="1">
            <a:spLocks noGrp="1"/>
          </p:cNvSpPr>
          <p:nvPr>
            <p:ph type="title" idx="2" hasCustomPrompt="1"/>
          </p:nvPr>
        </p:nvSpPr>
        <p:spPr>
          <a:xfrm>
            <a:off x="1359425" y="2387163"/>
            <a:ext cx="1639500" cy="669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5000"/>
              <a:buNone/>
              <a:defRPr sz="3300">
                <a:solidFill>
                  <a:schemeClr val="lt1"/>
                </a:solidFill>
                <a:latin typeface="Barlow Medium"/>
                <a:ea typeface="Barlow Medium"/>
                <a:cs typeface="Barlow Medium"/>
                <a:sym typeface="Barlow Medium"/>
              </a:defRPr>
            </a:lvl1pPr>
            <a:lvl2pPr lvl="1" algn="ctr" rtl="0">
              <a:spcBef>
                <a:spcPts val="0"/>
              </a:spcBef>
              <a:spcAft>
                <a:spcPts val="0"/>
              </a:spcAft>
              <a:buSzPts val="5000"/>
              <a:buNone/>
              <a:defRPr sz="5000"/>
            </a:lvl2pPr>
            <a:lvl3pPr lvl="2" algn="ctr" rtl="0">
              <a:spcBef>
                <a:spcPts val="0"/>
              </a:spcBef>
              <a:spcAft>
                <a:spcPts val="0"/>
              </a:spcAft>
              <a:buSzPts val="5000"/>
              <a:buNone/>
              <a:defRPr sz="5000"/>
            </a:lvl3pPr>
            <a:lvl4pPr lvl="3" algn="ctr" rtl="0">
              <a:spcBef>
                <a:spcPts val="0"/>
              </a:spcBef>
              <a:spcAft>
                <a:spcPts val="0"/>
              </a:spcAft>
              <a:buSzPts val="5000"/>
              <a:buNone/>
              <a:defRPr sz="5000"/>
            </a:lvl4pPr>
            <a:lvl5pPr lvl="4" algn="ctr" rtl="0">
              <a:spcBef>
                <a:spcPts val="0"/>
              </a:spcBef>
              <a:spcAft>
                <a:spcPts val="0"/>
              </a:spcAft>
              <a:buSzPts val="5000"/>
              <a:buNone/>
              <a:defRPr sz="5000"/>
            </a:lvl5pPr>
            <a:lvl6pPr lvl="5" algn="ctr" rtl="0">
              <a:spcBef>
                <a:spcPts val="0"/>
              </a:spcBef>
              <a:spcAft>
                <a:spcPts val="0"/>
              </a:spcAft>
              <a:buSzPts val="5000"/>
              <a:buNone/>
              <a:defRPr sz="5000"/>
            </a:lvl6pPr>
            <a:lvl7pPr lvl="6" algn="ctr" rtl="0">
              <a:spcBef>
                <a:spcPts val="0"/>
              </a:spcBef>
              <a:spcAft>
                <a:spcPts val="0"/>
              </a:spcAft>
              <a:buSzPts val="5000"/>
              <a:buNone/>
              <a:defRPr sz="5000"/>
            </a:lvl7pPr>
            <a:lvl8pPr lvl="7" algn="ctr" rtl="0">
              <a:spcBef>
                <a:spcPts val="0"/>
              </a:spcBef>
              <a:spcAft>
                <a:spcPts val="0"/>
              </a:spcAft>
              <a:buSzPts val="5000"/>
              <a:buNone/>
              <a:defRPr sz="5000"/>
            </a:lvl8pPr>
            <a:lvl9pPr lvl="8" algn="ctr" rtl="0">
              <a:spcBef>
                <a:spcPts val="0"/>
              </a:spcBef>
              <a:spcAft>
                <a:spcPts val="0"/>
              </a:spcAft>
              <a:buSzPts val="5000"/>
              <a:buNone/>
              <a:defRPr sz="5000"/>
            </a:lvl9pPr>
          </a:lstStyle>
          <a:p>
            <a:r>
              <a:t>xx%</a:t>
            </a:r>
          </a:p>
        </p:txBody>
      </p:sp>
      <p:sp>
        <p:nvSpPr>
          <p:cNvPr id="556" name="Google Shape;556;p20"/>
          <p:cNvSpPr txBox="1">
            <a:spLocks noGrp="1"/>
          </p:cNvSpPr>
          <p:nvPr>
            <p:ph type="title" idx="3" hasCustomPrompt="1"/>
          </p:nvPr>
        </p:nvSpPr>
        <p:spPr>
          <a:xfrm>
            <a:off x="3716525" y="1508050"/>
            <a:ext cx="1639500" cy="669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5000"/>
              <a:buNone/>
              <a:defRPr sz="3300">
                <a:solidFill>
                  <a:schemeClr val="lt1"/>
                </a:solidFill>
                <a:latin typeface="Barlow Medium"/>
                <a:ea typeface="Barlow Medium"/>
                <a:cs typeface="Barlow Medium"/>
                <a:sym typeface="Barlow Medium"/>
              </a:defRPr>
            </a:lvl1pPr>
            <a:lvl2pPr lvl="1" algn="ctr" rtl="0">
              <a:spcBef>
                <a:spcPts val="0"/>
              </a:spcBef>
              <a:spcAft>
                <a:spcPts val="0"/>
              </a:spcAft>
              <a:buSzPts val="5000"/>
              <a:buNone/>
              <a:defRPr sz="5000"/>
            </a:lvl2pPr>
            <a:lvl3pPr lvl="2" algn="ctr" rtl="0">
              <a:spcBef>
                <a:spcPts val="0"/>
              </a:spcBef>
              <a:spcAft>
                <a:spcPts val="0"/>
              </a:spcAft>
              <a:buSzPts val="5000"/>
              <a:buNone/>
              <a:defRPr sz="5000"/>
            </a:lvl3pPr>
            <a:lvl4pPr lvl="3" algn="ctr" rtl="0">
              <a:spcBef>
                <a:spcPts val="0"/>
              </a:spcBef>
              <a:spcAft>
                <a:spcPts val="0"/>
              </a:spcAft>
              <a:buSzPts val="5000"/>
              <a:buNone/>
              <a:defRPr sz="5000"/>
            </a:lvl4pPr>
            <a:lvl5pPr lvl="4" algn="ctr" rtl="0">
              <a:spcBef>
                <a:spcPts val="0"/>
              </a:spcBef>
              <a:spcAft>
                <a:spcPts val="0"/>
              </a:spcAft>
              <a:buSzPts val="5000"/>
              <a:buNone/>
              <a:defRPr sz="5000"/>
            </a:lvl5pPr>
            <a:lvl6pPr lvl="5" algn="ctr" rtl="0">
              <a:spcBef>
                <a:spcPts val="0"/>
              </a:spcBef>
              <a:spcAft>
                <a:spcPts val="0"/>
              </a:spcAft>
              <a:buSzPts val="5000"/>
              <a:buNone/>
              <a:defRPr sz="5000"/>
            </a:lvl6pPr>
            <a:lvl7pPr lvl="6" algn="ctr" rtl="0">
              <a:spcBef>
                <a:spcPts val="0"/>
              </a:spcBef>
              <a:spcAft>
                <a:spcPts val="0"/>
              </a:spcAft>
              <a:buSzPts val="5000"/>
              <a:buNone/>
              <a:defRPr sz="5000"/>
            </a:lvl7pPr>
            <a:lvl8pPr lvl="7" algn="ctr" rtl="0">
              <a:spcBef>
                <a:spcPts val="0"/>
              </a:spcBef>
              <a:spcAft>
                <a:spcPts val="0"/>
              </a:spcAft>
              <a:buSzPts val="5000"/>
              <a:buNone/>
              <a:defRPr sz="5000"/>
            </a:lvl8pPr>
            <a:lvl9pPr lvl="8" algn="ctr" rtl="0">
              <a:spcBef>
                <a:spcPts val="0"/>
              </a:spcBef>
              <a:spcAft>
                <a:spcPts val="0"/>
              </a:spcAft>
              <a:buSzPts val="5000"/>
              <a:buNone/>
              <a:defRPr sz="5000"/>
            </a:lvl9pPr>
          </a:lstStyle>
          <a:p>
            <a:r>
              <a:t>xx%</a:t>
            </a:r>
          </a:p>
        </p:txBody>
      </p:sp>
      <p:sp>
        <p:nvSpPr>
          <p:cNvPr id="557" name="Google Shape;557;p20"/>
          <p:cNvSpPr txBox="1">
            <a:spLocks noGrp="1"/>
          </p:cNvSpPr>
          <p:nvPr>
            <p:ph type="title" idx="4" hasCustomPrompt="1"/>
          </p:nvPr>
        </p:nvSpPr>
        <p:spPr>
          <a:xfrm>
            <a:off x="6145075" y="2539563"/>
            <a:ext cx="1639500" cy="669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5000"/>
              <a:buNone/>
              <a:defRPr sz="3300">
                <a:solidFill>
                  <a:schemeClr val="lt1"/>
                </a:solidFill>
                <a:latin typeface="Barlow Medium"/>
                <a:ea typeface="Barlow Medium"/>
                <a:cs typeface="Barlow Medium"/>
                <a:sym typeface="Barlow Medium"/>
              </a:defRPr>
            </a:lvl1pPr>
            <a:lvl2pPr lvl="1" algn="ctr" rtl="0">
              <a:spcBef>
                <a:spcPts val="0"/>
              </a:spcBef>
              <a:spcAft>
                <a:spcPts val="0"/>
              </a:spcAft>
              <a:buSzPts val="5000"/>
              <a:buNone/>
              <a:defRPr sz="5000"/>
            </a:lvl2pPr>
            <a:lvl3pPr lvl="2" algn="ctr" rtl="0">
              <a:spcBef>
                <a:spcPts val="0"/>
              </a:spcBef>
              <a:spcAft>
                <a:spcPts val="0"/>
              </a:spcAft>
              <a:buSzPts val="5000"/>
              <a:buNone/>
              <a:defRPr sz="5000"/>
            </a:lvl3pPr>
            <a:lvl4pPr lvl="3" algn="ctr" rtl="0">
              <a:spcBef>
                <a:spcPts val="0"/>
              </a:spcBef>
              <a:spcAft>
                <a:spcPts val="0"/>
              </a:spcAft>
              <a:buSzPts val="5000"/>
              <a:buNone/>
              <a:defRPr sz="5000"/>
            </a:lvl4pPr>
            <a:lvl5pPr lvl="4" algn="ctr" rtl="0">
              <a:spcBef>
                <a:spcPts val="0"/>
              </a:spcBef>
              <a:spcAft>
                <a:spcPts val="0"/>
              </a:spcAft>
              <a:buSzPts val="5000"/>
              <a:buNone/>
              <a:defRPr sz="5000"/>
            </a:lvl5pPr>
            <a:lvl6pPr lvl="5" algn="ctr" rtl="0">
              <a:spcBef>
                <a:spcPts val="0"/>
              </a:spcBef>
              <a:spcAft>
                <a:spcPts val="0"/>
              </a:spcAft>
              <a:buSzPts val="5000"/>
              <a:buNone/>
              <a:defRPr sz="5000"/>
            </a:lvl6pPr>
            <a:lvl7pPr lvl="6" algn="ctr" rtl="0">
              <a:spcBef>
                <a:spcPts val="0"/>
              </a:spcBef>
              <a:spcAft>
                <a:spcPts val="0"/>
              </a:spcAft>
              <a:buSzPts val="5000"/>
              <a:buNone/>
              <a:defRPr sz="5000"/>
            </a:lvl7pPr>
            <a:lvl8pPr lvl="7" algn="ctr" rtl="0">
              <a:spcBef>
                <a:spcPts val="0"/>
              </a:spcBef>
              <a:spcAft>
                <a:spcPts val="0"/>
              </a:spcAft>
              <a:buSzPts val="5000"/>
              <a:buNone/>
              <a:defRPr sz="5000"/>
            </a:lvl8pPr>
            <a:lvl9pPr lvl="8" algn="ctr" rtl="0">
              <a:spcBef>
                <a:spcPts val="0"/>
              </a:spcBef>
              <a:spcAft>
                <a:spcPts val="0"/>
              </a:spcAft>
              <a:buSzPts val="5000"/>
              <a:buNone/>
              <a:defRPr sz="5000"/>
            </a:lvl9pPr>
          </a:lstStyle>
          <a:p>
            <a:r>
              <a:t>xx%</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4"/>
        <p:cNvGrpSpPr/>
        <p:nvPr/>
      </p:nvGrpSpPr>
      <p:grpSpPr>
        <a:xfrm>
          <a:off x="0" y="0"/>
          <a:ext cx="0" cy="0"/>
          <a:chOff x="0" y="0"/>
          <a:chExt cx="0" cy="0"/>
        </a:xfrm>
      </p:grpSpPr>
      <p:sp>
        <p:nvSpPr>
          <p:cNvPr id="145" name="Google Shape;145;p3"/>
          <p:cNvSpPr/>
          <p:nvPr/>
        </p:nvSpPr>
        <p:spPr>
          <a:xfrm flipH="1">
            <a:off x="7229646" y="1197250"/>
            <a:ext cx="1617700" cy="310000"/>
          </a:xfrm>
          <a:custGeom>
            <a:avLst/>
            <a:gdLst/>
            <a:ahLst/>
            <a:cxnLst/>
            <a:rect l="l" t="t" r="r" b="b"/>
            <a:pathLst>
              <a:path w="64708" h="12400" extrusionOk="0">
                <a:moveTo>
                  <a:pt x="24594" y="0"/>
                </a:moveTo>
                <a:cubicBezTo>
                  <a:pt x="23235" y="0"/>
                  <a:pt x="21887" y="428"/>
                  <a:pt x="20605" y="989"/>
                </a:cubicBezTo>
                <a:cubicBezTo>
                  <a:pt x="18645" y="1824"/>
                  <a:pt x="16844" y="2949"/>
                  <a:pt x="15205" y="4299"/>
                </a:cubicBezTo>
                <a:cubicBezTo>
                  <a:pt x="14176" y="5135"/>
                  <a:pt x="13212" y="6067"/>
                  <a:pt x="12730" y="7257"/>
                </a:cubicBezTo>
                <a:cubicBezTo>
                  <a:pt x="12537" y="7771"/>
                  <a:pt x="12409" y="8350"/>
                  <a:pt x="12087" y="8800"/>
                </a:cubicBezTo>
                <a:cubicBezTo>
                  <a:pt x="11639" y="9373"/>
                  <a:pt x="10932" y="9607"/>
                  <a:pt x="10187" y="9607"/>
                </a:cubicBezTo>
                <a:cubicBezTo>
                  <a:pt x="9596" y="9607"/>
                  <a:pt x="8981" y="9459"/>
                  <a:pt x="8455" y="9218"/>
                </a:cubicBezTo>
                <a:cubicBezTo>
                  <a:pt x="7233" y="8703"/>
                  <a:pt x="6140" y="7835"/>
                  <a:pt x="4822" y="7610"/>
                </a:cubicBezTo>
                <a:cubicBezTo>
                  <a:pt x="4585" y="7572"/>
                  <a:pt x="4360" y="7554"/>
                  <a:pt x="4146" y="7554"/>
                </a:cubicBezTo>
                <a:cubicBezTo>
                  <a:pt x="1627" y="7554"/>
                  <a:pt x="623" y="10044"/>
                  <a:pt x="1" y="12207"/>
                </a:cubicBezTo>
                <a:lnTo>
                  <a:pt x="62393" y="12207"/>
                </a:lnTo>
                <a:cubicBezTo>
                  <a:pt x="63165" y="12207"/>
                  <a:pt x="63968" y="12207"/>
                  <a:pt x="64708" y="12400"/>
                </a:cubicBezTo>
                <a:cubicBezTo>
                  <a:pt x="63185" y="11258"/>
                  <a:pt x="61529" y="10116"/>
                  <a:pt x="59715" y="10116"/>
                </a:cubicBezTo>
                <a:cubicBezTo>
                  <a:pt x="59538" y="10116"/>
                  <a:pt x="59359" y="10127"/>
                  <a:pt x="59179" y="10150"/>
                </a:cubicBezTo>
                <a:cubicBezTo>
                  <a:pt x="58452" y="10233"/>
                  <a:pt x="57684" y="10517"/>
                  <a:pt x="56981" y="10517"/>
                </a:cubicBezTo>
                <a:cubicBezTo>
                  <a:pt x="56596" y="10517"/>
                  <a:pt x="56230" y="10432"/>
                  <a:pt x="55900" y="10182"/>
                </a:cubicBezTo>
                <a:cubicBezTo>
                  <a:pt x="55611" y="9957"/>
                  <a:pt x="55418" y="9635"/>
                  <a:pt x="55161" y="9314"/>
                </a:cubicBezTo>
                <a:cubicBezTo>
                  <a:pt x="54073" y="7898"/>
                  <a:pt x="52190" y="7417"/>
                  <a:pt x="50325" y="7417"/>
                </a:cubicBezTo>
                <a:cubicBezTo>
                  <a:pt x="49820" y="7417"/>
                  <a:pt x="49315" y="7452"/>
                  <a:pt x="48828" y="7514"/>
                </a:cubicBezTo>
                <a:cubicBezTo>
                  <a:pt x="46771" y="7739"/>
                  <a:pt x="44810" y="8253"/>
                  <a:pt x="42946" y="9057"/>
                </a:cubicBezTo>
                <a:cubicBezTo>
                  <a:pt x="41789" y="9603"/>
                  <a:pt x="40631" y="10182"/>
                  <a:pt x="39346" y="10310"/>
                </a:cubicBezTo>
                <a:cubicBezTo>
                  <a:pt x="39203" y="10323"/>
                  <a:pt x="39062" y="10329"/>
                  <a:pt x="38922" y="10329"/>
                </a:cubicBezTo>
                <a:cubicBezTo>
                  <a:pt x="36128" y="10329"/>
                  <a:pt x="33859" y="7945"/>
                  <a:pt x="32145" y="5649"/>
                </a:cubicBezTo>
                <a:cubicBezTo>
                  <a:pt x="30377" y="3239"/>
                  <a:pt x="28416" y="539"/>
                  <a:pt x="25427" y="56"/>
                </a:cubicBezTo>
                <a:cubicBezTo>
                  <a:pt x="25149" y="18"/>
                  <a:pt x="24871" y="0"/>
                  <a:pt x="2459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146;p3"/>
          <p:cNvSpPr/>
          <p:nvPr/>
        </p:nvSpPr>
        <p:spPr>
          <a:xfrm flipH="1">
            <a:off x="-208709" y="3835525"/>
            <a:ext cx="9561417" cy="2067175"/>
          </a:xfrm>
          <a:custGeom>
            <a:avLst/>
            <a:gdLst/>
            <a:ahLst/>
            <a:cxnLst/>
            <a:rect l="l" t="t" r="r" b="b"/>
            <a:pathLst>
              <a:path w="164916" h="54335" extrusionOk="0">
                <a:moveTo>
                  <a:pt x="37882" y="1"/>
                </a:moveTo>
                <a:cubicBezTo>
                  <a:pt x="35111" y="1"/>
                  <a:pt x="32343" y="342"/>
                  <a:pt x="29655" y="963"/>
                </a:cubicBezTo>
                <a:cubicBezTo>
                  <a:pt x="25219" y="1997"/>
                  <a:pt x="20816" y="3498"/>
                  <a:pt x="16913" y="5900"/>
                </a:cubicBezTo>
                <a:cubicBezTo>
                  <a:pt x="16513" y="6134"/>
                  <a:pt x="16079" y="6434"/>
                  <a:pt x="15679" y="6667"/>
                </a:cubicBezTo>
                <a:cubicBezTo>
                  <a:pt x="12376" y="8802"/>
                  <a:pt x="9508" y="11471"/>
                  <a:pt x="6505" y="13939"/>
                </a:cubicBezTo>
                <a:cubicBezTo>
                  <a:pt x="1" y="19276"/>
                  <a:pt x="4771" y="48697"/>
                  <a:pt x="6105" y="48797"/>
                </a:cubicBezTo>
                <a:cubicBezTo>
                  <a:pt x="8868" y="48982"/>
                  <a:pt x="11654" y="49062"/>
                  <a:pt x="14458" y="49062"/>
                </a:cubicBezTo>
                <a:cubicBezTo>
                  <a:pt x="33634" y="49062"/>
                  <a:pt x="53616" y="45301"/>
                  <a:pt x="72686" y="45301"/>
                </a:cubicBezTo>
                <a:cubicBezTo>
                  <a:pt x="74047" y="45301"/>
                  <a:pt x="75404" y="45321"/>
                  <a:pt x="76756" y="45362"/>
                </a:cubicBezTo>
                <a:cubicBezTo>
                  <a:pt x="80492" y="45462"/>
                  <a:pt x="80959" y="54201"/>
                  <a:pt x="84728" y="54335"/>
                </a:cubicBezTo>
                <a:lnTo>
                  <a:pt x="106777" y="45929"/>
                </a:lnTo>
                <a:cubicBezTo>
                  <a:pt x="106777" y="45929"/>
                  <a:pt x="144304" y="52200"/>
                  <a:pt x="159648" y="52667"/>
                </a:cubicBezTo>
                <a:cubicBezTo>
                  <a:pt x="159663" y="52667"/>
                  <a:pt x="159679" y="52668"/>
                  <a:pt x="159694" y="52668"/>
                </a:cubicBezTo>
                <a:cubicBezTo>
                  <a:pt x="164190" y="52668"/>
                  <a:pt x="164915" y="28148"/>
                  <a:pt x="163951" y="27649"/>
                </a:cubicBezTo>
                <a:cubicBezTo>
                  <a:pt x="154077" y="22746"/>
                  <a:pt x="143770" y="18643"/>
                  <a:pt x="133162" y="15440"/>
                </a:cubicBezTo>
                <a:cubicBezTo>
                  <a:pt x="129579" y="14340"/>
                  <a:pt x="125839" y="13337"/>
                  <a:pt x="122122" y="13337"/>
                </a:cubicBezTo>
                <a:cubicBezTo>
                  <a:pt x="120995" y="13337"/>
                  <a:pt x="119870" y="13429"/>
                  <a:pt x="118752" y="13639"/>
                </a:cubicBezTo>
                <a:cubicBezTo>
                  <a:pt x="115450" y="14273"/>
                  <a:pt x="112414" y="15907"/>
                  <a:pt x="109412" y="17475"/>
                </a:cubicBezTo>
                <a:cubicBezTo>
                  <a:pt x="105443" y="19610"/>
                  <a:pt x="101540" y="21678"/>
                  <a:pt x="97570" y="23813"/>
                </a:cubicBezTo>
                <a:cubicBezTo>
                  <a:pt x="95436" y="24947"/>
                  <a:pt x="93201" y="26115"/>
                  <a:pt x="90766" y="26115"/>
                </a:cubicBezTo>
                <a:cubicBezTo>
                  <a:pt x="89398" y="26115"/>
                  <a:pt x="88030" y="25748"/>
                  <a:pt x="86729" y="25281"/>
                </a:cubicBezTo>
                <a:cubicBezTo>
                  <a:pt x="71285" y="19810"/>
                  <a:pt x="60677" y="4266"/>
                  <a:pt x="44699" y="730"/>
                </a:cubicBezTo>
                <a:cubicBezTo>
                  <a:pt x="42453" y="232"/>
                  <a:pt x="40167" y="1"/>
                  <a:pt x="3788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147;p3"/>
          <p:cNvSpPr/>
          <p:nvPr/>
        </p:nvSpPr>
        <p:spPr>
          <a:xfrm>
            <a:off x="7271739" y="3298771"/>
            <a:ext cx="254570" cy="254591"/>
          </a:xfrm>
          <a:custGeom>
            <a:avLst/>
            <a:gdLst/>
            <a:ahLst/>
            <a:cxnLst/>
            <a:rect l="l" t="t" r="r" b="b"/>
            <a:pathLst>
              <a:path w="12176" h="12177" extrusionOk="0">
                <a:moveTo>
                  <a:pt x="6105" y="1"/>
                </a:moveTo>
                <a:cubicBezTo>
                  <a:pt x="2736" y="1"/>
                  <a:pt x="0" y="2736"/>
                  <a:pt x="0" y="6072"/>
                </a:cubicBezTo>
                <a:cubicBezTo>
                  <a:pt x="0" y="9441"/>
                  <a:pt x="2736" y="12176"/>
                  <a:pt x="6105" y="12176"/>
                </a:cubicBezTo>
                <a:cubicBezTo>
                  <a:pt x="9474" y="12176"/>
                  <a:pt x="12176" y="9441"/>
                  <a:pt x="12176" y="6072"/>
                </a:cubicBezTo>
                <a:cubicBezTo>
                  <a:pt x="12176" y="2736"/>
                  <a:pt x="9474" y="1"/>
                  <a:pt x="610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48;p3"/>
          <p:cNvSpPr/>
          <p:nvPr/>
        </p:nvSpPr>
        <p:spPr>
          <a:xfrm flipH="1">
            <a:off x="4534684" y="1980988"/>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3"/>
          <p:cNvSpPr/>
          <p:nvPr/>
        </p:nvSpPr>
        <p:spPr>
          <a:xfrm flipH="1">
            <a:off x="171709" y="239813"/>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50" name="Google Shape;150;p3"/>
          <p:cNvCxnSpPr/>
          <p:nvPr/>
        </p:nvCxnSpPr>
        <p:spPr>
          <a:xfrm>
            <a:off x="3087925" y="2541875"/>
            <a:ext cx="0" cy="593700"/>
          </a:xfrm>
          <a:prstGeom prst="straightConnector1">
            <a:avLst/>
          </a:prstGeom>
          <a:noFill/>
          <a:ln w="76200" cap="flat" cmpd="sng">
            <a:solidFill>
              <a:schemeClr val="accent3"/>
            </a:solidFill>
            <a:prstDash val="solid"/>
            <a:round/>
            <a:headEnd type="none" w="med" len="med"/>
            <a:tailEnd type="none" w="med" len="med"/>
          </a:ln>
        </p:spPr>
      </p:cxnSp>
      <p:cxnSp>
        <p:nvCxnSpPr>
          <p:cNvPr id="151" name="Google Shape;151;p3"/>
          <p:cNvCxnSpPr/>
          <p:nvPr/>
        </p:nvCxnSpPr>
        <p:spPr>
          <a:xfrm>
            <a:off x="1981225" y="2541875"/>
            <a:ext cx="0" cy="593700"/>
          </a:xfrm>
          <a:prstGeom prst="straightConnector1">
            <a:avLst/>
          </a:prstGeom>
          <a:noFill/>
          <a:ln w="76200" cap="flat" cmpd="sng">
            <a:solidFill>
              <a:schemeClr val="accent3"/>
            </a:solidFill>
            <a:prstDash val="solid"/>
            <a:round/>
            <a:headEnd type="none" w="med" len="med"/>
            <a:tailEnd type="none" w="med" len="med"/>
          </a:ln>
        </p:spPr>
      </p:cxnSp>
      <p:sp>
        <p:nvSpPr>
          <p:cNvPr id="152" name="Google Shape;152;p3"/>
          <p:cNvSpPr txBox="1">
            <a:spLocks noGrp="1"/>
          </p:cNvSpPr>
          <p:nvPr>
            <p:ph type="title"/>
          </p:nvPr>
        </p:nvSpPr>
        <p:spPr>
          <a:xfrm flipH="1">
            <a:off x="779075" y="720000"/>
            <a:ext cx="3511200" cy="1618500"/>
          </a:xfrm>
          <a:prstGeom prst="rect">
            <a:avLst/>
          </a:prstGeom>
        </p:spPr>
        <p:txBody>
          <a:bodyPr spcFirstLastPara="1" wrap="square" lIns="91425" tIns="91425" rIns="91425" bIns="91425" anchor="t" anchorCtr="0">
            <a:noAutofit/>
          </a:bodyPr>
          <a:lstStyle>
            <a:lvl1pPr lvl="0" algn="ctr">
              <a:spcBef>
                <a:spcPts val="0"/>
              </a:spcBef>
              <a:spcAft>
                <a:spcPts val="0"/>
              </a:spcAft>
              <a:buSzPts val="4100"/>
              <a:buNone/>
              <a:defRPr sz="5000">
                <a:solidFill>
                  <a:schemeClr val="accent3"/>
                </a:solidFill>
              </a:defRPr>
            </a:lvl1pPr>
            <a:lvl2pPr lvl="1">
              <a:spcBef>
                <a:spcPts val="0"/>
              </a:spcBef>
              <a:spcAft>
                <a:spcPts val="0"/>
              </a:spcAft>
              <a:buSzPts val="4100"/>
              <a:buNone/>
              <a:defRPr/>
            </a:lvl2pPr>
            <a:lvl3pPr lvl="2">
              <a:spcBef>
                <a:spcPts val="0"/>
              </a:spcBef>
              <a:spcAft>
                <a:spcPts val="0"/>
              </a:spcAft>
              <a:buSzPts val="4100"/>
              <a:buNone/>
              <a:defRPr/>
            </a:lvl3pPr>
            <a:lvl4pPr lvl="3">
              <a:spcBef>
                <a:spcPts val="0"/>
              </a:spcBef>
              <a:spcAft>
                <a:spcPts val="0"/>
              </a:spcAft>
              <a:buSzPts val="4100"/>
              <a:buNone/>
              <a:defRPr/>
            </a:lvl4pPr>
            <a:lvl5pPr lvl="4">
              <a:spcBef>
                <a:spcPts val="0"/>
              </a:spcBef>
              <a:spcAft>
                <a:spcPts val="0"/>
              </a:spcAft>
              <a:buSzPts val="4100"/>
              <a:buNone/>
              <a:defRPr/>
            </a:lvl5pPr>
            <a:lvl6pPr lvl="5">
              <a:spcBef>
                <a:spcPts val="0"/>
              </a:spcBef>
              <a:spcAft>
                <a:spcPts val="0"/>
              </a:spcAft>
              <a:buSzPts val="4100"/>
              <a:buNone/>
              <a:defRPr/>
            </a:lvl6pPr>
            <a:lvl7pPr lvl="6">
              <a:spcBef>
                <a:spcPts val="0"/>
              </a:spcBef>
              <a:spcAft>
                <a:spcPts val="0"/>
              </a:spcAft>
              <a:buSzPts val="4100"/>
              <a:buNone/>
              <a:defRPr/>
            </a:lvl7pPr>
            <a:lvl8pPr lvl="7">
              <a:spcBef>
                <a:spcPts val="0"/>
              </a:spcBef>
              <a:spcAft>
                <a:spcPts val="0"/>
              </a:spcAft>
              <a:buSzPts val="4100"/>
              <a:buNone/>
              <a:defRPr/>
            </a:lvl8pPr>
            <a:lvl9pPr lvl="8">
              <a:spcBef>
                <a:spcPts val="0"/>
              </a:spcBef>
              <a:spcAft>
                <a:spcPts val="0"/>
              </a:spcAft>
              <a:buSzPts val="4100"/>
              <a:buNone/>
              <a:defRPr/>
            </a:lvl9pPr>
          </a:lstStyle>
          <a:p>
            <a:endParaRPr/>
          </a:p>
        </p:txBody>
      </p:sp>
      <p:sp>
        <p:nvSpPr>
          <p:cNvPr id="153" name="Google Shape;153;p3"/>
          <p:cNvSpPr txBox="1">
            <a:spLocks noGrp="1"/>
          </p:cNvSpPr>
          <p:nvPr>
            <p:ph type="title" idx="2" hasCustomPrompt="1"/>
          </p:nvPr>
        </p:nvSpPr>
        <p:spPr>
          <a:xfrm flipH="1">
            <a:off x="1981224" y="2338500"/>
            <a:ext cx="1106700" cy="988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5000"/>
              <a:buNone/>
              <a:defRPr sz="5000">
                <a:solidFill>
                  <a:schemeClr val="accent2"/>
                </a:solidFill>
                <a:latin typeface="Barlow Medium"/>
                <a:ea typeface="Barlow Medium"/>
                <a:cs typeface="Barlow Medium"/>
                <a:sym typeface="Barlow Medium"/>
              </a:defRPr>
            </a:lvl1pPr>
            <a:lvl2pPr lvl="1" algn="ctr" rtl="0">
              <a:spcBef>
                <a:spcPts val="0"/>
              </a:spcBef>
              <a:spcAft>
                <a:spcPts val="0"/>
              </a:spcAft>
              <a:buSzPts val="5000"/>
              <a:buNone/>
              <a:defRPr sz="5000"/>
            </a:lvl2pPr>
            <a:lvl3pPr lvl="2" algn="ctr" rtl="0">
              <a:spcBef>
                <a:spcPts val="0"/>
              </a:spcBef>
              <a:spcAft>
                <a:spcPts val="0"/>
              </a:spcAft>
              <a:buSzPts val="5000"/>
              <a:buNone/>
              <a:defRPr sz="5000"/>
            </a:lvl3pPr>
            <a:lvl4pPr lvl="3" algn="ctr" rtl="0">
              <a:spcBef>
                <a:spcPts val="0"/>
              </a:spcBef>
              <a:spcAft>
                <a:spcPts val="0"/>
              </a:spcAft>
              <a:buSzPts val="5000"/>
              <a:buNone/>
              <a:defRPr sz="5000"/>
            </a:lvl4pPr>
            <a:lvl5pPr lvl="4" algn="ctr" rtl="0">
              <a:spcBef>
                <a:spcPts val="0"/>
              </a:spcBef>
              <a:spcAft>
                <a:spcPts val="0"/>
              </a:spcAft>
              <a:buSzPts val="5000"/>
              <a:buNone/>
              <a:defRPr sz="5000"/>
            </a:lvl5pPr>
            <a:lvl6pPr lvl="5" algn="ctr" rtl="0">
              <a:spcBef>
                <a:spcPts val="0"/>
              </a:spcBef>
              <a:spcAft>
                <a:spcPts val="0"/>
              </a:spcAft>
              <a:buSzPts val="5000"/>
              <a:buNone/>
              <a:defRPr sz="5000"/>
            </a:lvl6pPr>
            <a:lvl7pPr lvl="6" algn="ctr" rtl="0">
              <a:spcBef>
                <a:spcPts val="0"/>
              </a:spcBef>
              <a:spcAft>
                <a:spcPts val="0"/>
              </a:spcAft>
              <a:buSzPts val="5000"/>
              <a:buNone/>
              <a:defRPr sz="5000"/>
            </a:lvl7pPr>
            <a:lvl8pPr lvl="7" algn="ctr" rtl="0">
              <a:spcBef>
                <a:spcPts val="0"/>
              </a:spcBef>
              <a:spcAft>
                <a:spcPts val="0"/>
              </a:spcAft>
              <a:buSzPts val="5000"/>
              <a:buNone/>
              <a:defRPr sz="5000"/>
            </a:lvl8pPr>
            <a:lvl9pPr lvl="8" algn="ctr" rtl="0">
              <a:spcBef>
                <a:spcPts val="0"/>
              </a:spcBef>
              <a:spcAft>
                <a:spcPts val="0"/>
              </a:spcAft>
              <a:buSzPts val="5000"/>
              <a:buNone/>
              <a:defRPr sz="5000"/>
            </a:lvl9pPr>
          </a:lstStyle>
          <a:p>
            <a:r>
              <a:t>xx%</a:t>
            </a:r>
          </a:p>
        </p:txBody>
      </p:sp>
      <p:sp>
        <p:nvSpPr>
          <p:cNvPr id="154" name="Google Shape;154;p3"/>
          <p:cNvSpPr txBox="1">
            <a:spLocks noGrp="1"/>
          </p:cNvSpPr>
          <p:nvPr>
            <p:ph type="subTitle" idx="1"/>
          </p:nvPr>
        </p:nvSpPr>
        <p:spPr>
          <a:xfrm flipH="1">
            <a:off x="1162274" y="3434200"/>
            <a:ext cx="2744700" cy="678900"/>
          </a:xfrm>
          <a:prstGeom prst="rect">
            <a:avLst/>
          </a:prstGeom>
        </p:spPr>
        <p:txBody>
          <a:bodyPr spcFirstLastPara="1" wrap="square" lIns="91425" tIns="91425" rIns="91425" bIns="91425" anchor="b" anchorCtr="0">
            <a:noAutofit/>
          </a:bodyPr>
          <a:lstStyle>
            <a:lvl1pPr lvl="0" algn="ctr">
              <a:lnSpc>
                <a:spcPct val="100000"/>
              </a:lnSpc>
              <a:spcBef>
                <a:spcPts val="0"/>
              </a:spcBef>
              <a:spcAft>
                <a:spcPts val="0"/>
              </a:spcAft>
              <a:buSzPts val="1400"/>
              <a:buNone/>
              <a:defRPr sz="1600">
                <a:latin typeface="Catamaran"/>
                <a:ea typeface="Catamaran"/>
                <a:cs typeface="Catamaran"/>
                <a:sym typeface="Catamaran"/>
              </a:defRPr>
            </a:lvl1pPr>
            <a:lvl2pPr lvl="1">
              <a:spcBef>
                <a:spcPts val="0"/>
              </a:spcBef>
              <a:spcAft>
                <a:spcPts val="0"/>
              </a:spcAft>
              <a:buSzPts val="1400"/>
              <a:buNone/>
              <a:defRPr/>
            </a:lvl2pPr>
            <a:lvl3pPr lvl="2">
              <a:spcBef>
                <a:spcPts val="1600"/>
              </a:spcBef>
              <a:spcAft>
                <a:spcPts val="0"/>
              </a:spcAft>
              <a:buSzPts val="1400"/>
              <a:buNone/>
              <a:defRPr/>
            </a:lvl3pPr>
            <a:lvl4pPr lvl="3">
              <a:spcBef>
                <a:spcPts val="1600"/>
              </a:spcBef>
              <a:spcAft>
                <a:spcPts val="0"/>
              </a:spcAft>
              <a:buSzPts val="1400"/>
              <a:buNone/>
              <a:defRPr/>
            </a:lvl4pPr>
            <a:lvl5pPr lvl="4">
              <a:spcBef>
                <a:spcPts val="1600"/>
              </a:spcBef>
              <a:spcAft>
                <a:spcPts val="0"/>
              </a:spcAft>
              <a:buSzPts val="1400"/>
              <a:buNone/>
              <a:defRPr/>
            </a:lvl5pPr>
            <a:lvl6pPr lvl="5">
              <a:spcBef>
                <a:spcPts val="1600"/>
              </a:spcBef>
              <a:spcAft>
                <a:spcPts val="0"/>
              </a:spcAft>
              <a:buSzPts val="1400"/>
              <a:buNone/>
              <a:defRPr/>
            </a:lvl6pPr>
            <a:lvl7pPr lvl="6">
              <a:spcBef>
                <a:spcPts val="1600"/>
              </a:spcBef>
              <a:spcAft>
                <a:spcPts val="0"/>
              </a:spcAft>
              <a:buSzPts val="1400"/>
              <a:buNone/>
              <a:defRPr/>
            </a:lvl7pPr>
            <a:lvl8pPr lvl="7">
              <a:spcBef>
                <a:spcPts val="1600"/>
              </a:spcBef>
              <a:spcAft>
                <a:spcPts val="0"/>
              </a:spcAft>
              <a:buSzPts val="1400"/>
              <a:buNone/>
              <a:defRPr/>
            </a:lvl8pPr>
            <a:lvl9pPr lvl="8">
              <a:spcBef>
                <a:spcPts val="1600"/>
              </a:spcBef>
              <a:spcAft>
                <a:spcPts val="1600"/>
              </a:spcAft>
              <a:buSzPts val="1400"/>
              <a:buNone/>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Numbers and text 2">
  <p:cSld name="BLANK_11_1_1">
    <p:bg>
      <p:bgPr>
        <a:solidFill>
          <a:schemeClr val="lt1"/>
        </a:solidFill>
        <a:effectLst/>
      </p:bgPr>
    </p:bg>
    <p:spTree>
      <p:nvGrpSpPr>
        <p:cNvPr id="1" name="Shape 558"/>
        <p:cNvGrpSpPr/>
        <p:nvPr/>
      </p:nvGrpSpPr>
      <p:grpSpPr>
        <a:xfrm>
          <a:off x="0" y="0"/>
          <a:ext cx="0" cy="0"/>
          <a:chOff x="0" y="0"/>
          <a:chExt cx="0" cy="0"/>
        </a:xfrm>
      </p:grpSpPr>
      <p:grpSp>
        <p:nvGrpSpPr>
          <p:cNvPr id="559" name="Google Shape;559;p21"/>
          <p:cNvGrpSpPr/>
          <p:nvPr/>
        </p:nvGrpSpPr>
        <p:grpSpPr>
          <a:xfrm>
            <a:off x="-1541150" y="-229986"/>
            <a:ext cx="12182784" cy="7123757"/>
            <a:chOff x="-1541150" y="-229986"/>
            <a:chExt cx="12182784" cy="7123757"/>
          </a:xfrm>
        </p:grpSpPr>
        <p:sp>
          <p:nvSpPr>
            <p:cNvPr id="560" name="Google Shape;560;p21"/>
            <p:cNvSpPr/>
            <p:nvPr/>
          </p:nvSpPr>
          <p:spPr>
            <a:xfrm rot="10800000" flipH="1">
              <a:off x="-1541150" y="-229986"/>
              <a:ext cx="12182784" cy="3291486"/>
            </a:xfrm>
            <a:custGeom>
              <a:avLst/>
              <a:gdLst/>
              <a:ahLst/>
              <a:cxnLst/>
              <a:rect l="l" t="t" r="r" b="b"/>
              <a:pathLst>
                <a:path w="296346" h="185776" extrusionOk="0">
                  <a:moveTo>
                    <a:pt x="66710" y="0"/>
                  </a:moveTo>
                  <a:cubicBezTo>
                    <a:pt x="57325" y="0"/>
                    <a:pt x="46367" y="1938"/>
                    <a:pt x="38628" y="7210"/>
                  </a:cubicBezTo>
                  <a:cubicBezTo>
                    <a:pt x="31323" y="12114"/>
                    <a:pt x="28521" y="20586"/>
                    <a:pt x="26553" y="28792"/>
                  </a:cubicBezTo>
                  <a:cubicBezTo>
                    <a:pt x="20782" y="53143"/>
                    <a:pt x="15011" y="77561"/>
                    <a:pt x="9207" y="101911"/>
                  </a:cubicBezTo>
                  <a:cubicBezTo>
                    <a:pt x="5872" y="115955"/>
                    <a:pt x="2536" y="130098"/>
                    <a:pt x="935" y="144475"/>
                  </a:cubicBezTo>
                  <a:cubicBezTo>
                    <a:pt x="334" y="149812"/>
                    <a:pt x="1" y="155483"/>
                    <a:pt x="2436" y="160320"/>
                  </a:cubicBezTo>
                  <a:cubicBezTo>
                    <a:pt x="4938" y="165323"/>
                    <a:pt x="9941" y="168526"/>
                    <a:pt x="14978" y="170961"/>
                  </a:cubicBezTo>
                  <a:cubicBezTo>
                    <a:pt x="30322" y="178233"/>
                    <a:pt x="47568" y="180067"/>
                    <a:pt x="64513" y="181502"/>
                  </a:cubicBezTo>
                  <a:cubicBezTo>
                    <a:pt x="98555" y="184344"/>
                    <a:pt x="132751" y="185776"/>
                    <a:pt x="166934" y="185776"/>
                  </a:cubicBezTo>
                  <a:cubicBezTo>
                    <a:pt x="182894" y="185776"/>
                    <a:pt x="198851" y="185464"/>
                    <a:pt x="214787" y="184837"/>
                  </a:cubicBezTo>
                  <a:cubicBezTo>
                    <a:pt x="239939" y="183870"/>
                    <a:pt x="267558" y="180901"/>
                    <a:pt x="284737" y="162521"/>
                  </a:cubicBezTo>
                  <a:cubicBezTo>
                    <a:pt x="289341" y="157618"/>
                    <a:pt x="292977" y="151680"/>
                    <a:pt x="294478" y="145176"/>
                  </a:cubicBezTo>
                  <a:cubicBezTo>
                    <a:pt x="296346" y="137137"/>
                    <a:pt x="294978" y="128664"/>
                    <a:pt x="293710" y="120491"/>
                  </a:cubicBezTo>
                  <a:cubicBezTo>
                    <a:pt x="287973" y="82998"/>
                    <a:pt x="285171" y="45071"/>
                    <a:pt x="285371" y="7110"/>
                  </a:cubicBezTo>
                  <a:lnTo>
                    <a:pt x="285371" y="7110"/>
                  </a:lnTo>
                  <a:cubicBezTo>
                    <a:pt x="274463" y="15783"/>
                    <a:pt x="261020" y="21287"/>
                    <a:pt x="247144" y="22788"/>
                  </a:cubicBezTo>
                  <a:cubicBezTo>
                    <a:pt x="240973" y="23455"/>
                    <a:pt x="234468" y="23422"/>
                    <a:pt x="229098" y="26557"/>
                  </a:cubicBezTo>
                  <a:cubicBezTo>
                    <a:pt x="219658" y="32028"/>
                    <a:pt x="216188" y="45871"/>
                    <a:pt x="205648" y="48640"/>
                  </a:cubicBezTo>
                  <a:cubicBezTo>
                    <a:pt x="204171" y="49025"/>
                    <a:pt x="202641" y="49161"/>
                    <a:pt x="201085" y="49161"/>
                  </a:cubicBezTo>
                  <a:cubicBezTo>
                    <a:pt x="197377" y="49161"/>
                    <a:pt x="193524" y="48390"/>
                    <a:pt x="189920" y="48390"/>
                  </a:cubicBezTo>
                  <a:cubicBezTo>
                    <a:pt x="187178" y="48390"/>
                    <a:pt x="184579" y="48836"/>
                    <a:pt x="182298" y="50408"/>
                  </a:cubicBezTo>
                  <a:cubicBezTo>
                    <a:pt x="179662" y="52209"/>
                    <a:pt x="178128" y="55145"/>
                    <a:pt x="175659" y="57146"/>
                  </a:cubicBezTo>
                  <a:cubicBezTo>
                    <a:pt x="172925" y="59433"/>
                    <a:pt x="169357" y="60270"/>
                    <a:pt x="165733" y="60270"/>
                  </a:cubicBezTo>
                  <a:cubicBezTo>
                    <a:pt x="164230" y="60270"/>
                    <a:pt x="162717" y="60126"/>
                    <a:pt x="161249" y="59881"/>
                  </a:cubicBezTo>
                  <a:cubicBezTo>
                    <a:pt x="151109" y="58147"/>
                    <a:pt x="141769" y="52142"/>
                    <a:pt x="136065" y="43603"/>
                  </a:cubicBezTo>
                  <a:cubicBezTo>
                    <a:pt x="130627" y="35531"/>
                    <a:pt x="127358" y="24322"/>
                    <a:pt x="117952" y="21554"/>
                  </a:cubicBezTo>
                  <a:cubicBezTo>
                    <a:pt x="111914" y="19753"/>
                    <a:pt x="104776" y="22188"/>
                    <a:pt x="99505" y="18752"/>
                  </a:cubicBezTo>
                  <a:cubicBezTo>
                    <a:pt x="96503" y="16784"/>
                    <a:pt x="94835" y="13381"/>
                    <a:pt x="92600" y="10546"/>
                  </a:cubicBezTo>
                  <a:cubicBezTo>
                    <a:pt x="87096" y="3541"/>
                    <a:pt x="77856" y="339"/>
                    <a:pt x="68983" y="38"/>
                  </a:cubicBezTo>
                  <a:cubicBezTo>
                    <a:pt x="68238" y="13"/>
                    <a:pt x="67479" y="0"/>
                    <a:pt x="6671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1" name="Google Shape;561;p21"/>
            <p:cNvSpPr/>
            <p:nvPr/>
          </p:nvSpPr>
          <p:spPr>
            <a:xfrm rot="210">
              <a:off x="5744950" y="1528373"/>
              <a:ext cx="4007835" cy="5365275"/>
            </a:xfrm>
            <a:custGeom>
              <a:avLst/>
              <a:gdLst/>
              <a:ahLst/>
              <a:cxnLst/>
              <a:rect l="l" t="t" r="r" b="b"/>
              <a:pathLst>
                <a:path w="49036" h="125599" extrusionOk="0">
                  <a:moveTo>
                    <a:pt x="18314" y="0"/>
                  </a:moveTo>
                  <a:cubicBezTo>
                    <a:pt x="16921" y="0"/>
                    <a:pt x="15545" y="200"/>
                    <a:pt x="14244" y="701"/>
                  </a:cubicBezTo>
                  <a:cubicBezTo>
                    <a:pt x="10408" y="2202"/>
                    <a:pt x="8140" y="6138"/>
                    <a:pt x="6505" y="9907"/>
                  </a:cubicBezTo>
                  <a:cubicBezTo>
                    <a:pt x="1402" y="21716"/>
                    <a:pt x="1" y="36093"/>
                    <a:pt x="6972" y="46901"/>
                  </a:cubicBezTo>
                  <a:cubicBezTo>
                    <a:pt x="9641" y="51037"/>
                    <a:pt x="13510" y="54706"/>
                    <a:pt x="14077" y="59576"/>
                  </a:cubicBezTo>
                  <a:cubicBezTo>
                    <a:pt x="14644" y="64180"/>
                    <a:pt x="12143" y="68683"/>
                    <a:pt x="12676" y="73253"/>
                  </a:cubicBezTo>
                  <a:cubicBezTo>
                    <a:pt x="13410" y="79390"/>
                    <a:pt x="19348" y="83593"/>
                    <a:pt x="21382" y="89398"/>
                  </a:cubicBezTo>
                  <a:cubicBezTo>
                    <a:pt x="22216" y="91699"/>
                    <a:pt x="22383" y="94234"/>
                    <a:pt x="21916" y="96603"/>
                  </a:cubicBezTo>
                  <a:cubicBezTo>
                    <a:pt x="21182" y="100372"/>
                    <a:pt x="18914" y="103474"/>
                    <a:pt x="17913" y="107110"/>
                  </a:cubicBezTo>
                  <a:cubicBezTo>
                    <a:pt x="16312" y="112948"/>
                    <a:pt x="18180" y="118418"/>
                    <a:pt x="20749" y="123622"/>
                  </a:cubicBezTo>
                  <a:cubicBezTo>
                    <a:pt x="21082" y="124289"/>
                    <a:pt x="21483" y="124990"/>
                    <a:pt x="22083" y="125423"/>
                  </a:cubicBezTo>
                  <a:cubicBezTo>
                    <a:pt x="22221" y="125534"/>
                    <a:pt x="22405" y="125599"/>
                    <a:pt x="22559" y="125599"/>
                  </a:cubicBezTo>
                  <a:cubicBezTo>
                    <a:pt x="22591" y="125599"/>
                    <a:pt x="22621" y="125596"/>
                    <a:pt x="22650" y="125590"/>
                  </a:cubicBezTo>
                  <a:cubicBezTo>
                    <a:pt x="23017" y="125557"/>
                    <a:pt x="23217" y="125090"/>
                    <a:pt x="23317" y="124656"/>
                  </a:cubicBezTo>
                  <a:cubicBezTo>
                    <a:pt x="23484" y="123555"/>
                    <a:pt x="23084" y="122488"/>
                    <a:pt x="22984" y="121387"/>
                  </a:cubicBezTo>
                  <a:cubicBezTo>
                    <a:pt x="22850" y="120253"/>
                    <a:pt x="22884" y="119119"/>
                    <a:pt x="23050" y="117985"/>
                  </a:cubicBezTo>
                  <a:cubicBezTo>
                    <a:pt x="23717" y="113782"/>
                    <a:pt x="26653" y="110946"/>
                    <a:pt x="28654" y="107310"/>
                  </a:cubicBezTo>
                  <a:cubicBezTo>
                    <a:pt x="30989" y="103107"/>
                    <a:pt x="31723" y="98037"/>
                    <a:pt x="30656" y="93367"/>
                  </a:cubicBezTo>
                  <a:cubicBezTo>
                    <a:pt x="29555" y="88630"/>
                    <a:pt x="26753" y="84194"/>
                    <a:pt x="27220" y="79390"/>
                  </a:cubicBezTo>
                  <a:cubicBezTo>
                    <a:pt x="27654" y="75087"/>
                    <a:pt x="30589" y="71418"/>
                    <a:pt x="31356" y="67115"/>
                  </a:cubicBezTo>
                  <a:cubicBezTo>
                    <a:pt x="31890" y="64046"/>
                    <a:pt x="31189" y="60877"/>
                    <a:pt x="31323" y="57708"/>
                  </a:cubicBezTo>
                  <a:cubicBezTo>
                    <a:pt x="31523" y="51604"/>
                    <a:pt x="34759" y="46033"/>
                    <a:pt x="38561" y="41263"/>
                  </a:cubicBezTo>
                  <a:cubicBezTo>
                    <a:pt x="41697" y="37360"/>
                    <a:pt x="45366" y="33691"/>
                    <a:pt x="47101" y="29021"/>
                  </a:cubicBezTo>
                  <a:cubicBezTo>
                    <a:pt x="49036" y="24218"/>
                    <a:pt x="48502" y="18514"/>
                    <a:pt x="45533" y="14311"/>
                  </a:cubicBezTo>
                  <a:cubicBezTo>
                    <a:pt x="44265" y="12509"/>
                    <a:pt x="42664" y="11008"/>
                    <a:pt x="40996" y="9674"/>
                  </a:cubicBezTo>
                  <a:cubicBezTo>
                    <a:pt x="35593" y="5304"/>
                    <a:pt x="29255" y="1902"/>
                    <a:pt x="22483" y="501"/>
                  </a:cubicBezTo>
                  <a:cubicBezTo>
                    <a:pt x="21116" y="200"/>
                    <a:pt x="19706" y="0"/>
                    <a:pt x="1831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2" name="Google Shape;562;p21"/>
            <p:cNvSpPr/>
            <p:nvPr/>
          </p:nvSpPr>
          <p:spPr>
            <a:xfrm rot="-197" flipH="1">
              <a:off x="2167177" y="1443197"/>
              <a:ext cx="4267848" cy="5119101"/>
            </a:xfrm>
            <a:custGeom>
              <a:avLst/>
              <a:gdLst/>
              <a:ahLst/>
              <a:cxnLst/>
              <a:rect l="l" t="t" r="r" b="b"/>
              <a:pathLst>
                <a:path w="49036" h="125599" extrusionOk="0">
                  <a:moveTo>
                    <a:pt x="18314" y="0"/>
                  </a:moveTo>
                  <a:cubicBezTo>
                    <a:pt x="16921" y="0"/>
                    <a:pt x="15545" y="200"/>
                    <a:pt x="14244" y="701"/>
                  </a:cubicBezTo>
                  <a:cubicBezTo>
                    <a:pt x="10408" y="2202"/>
                    <a:pt x="8140" y="6138"/>
                    <a:pt x="6505" y="9907"/>
                  </a:cubicBezTo>
                  <a:cubicBezTo>
                    <a:pt x="1402" y="21716"/>
                    <a:pt x="1" y="36093"/>
                    <a:pt x="6972" y="46901"/>
                  </a:cubicBezTo>
                  <a:cubicBezTo>
                    <a:pt x="9641" y="51037"/>
                    <a:pt x="13510" y="54706"/>
                    <a:pt x="14077" y="59576"/>
                  </a:cubicBezTo>
                  <a:cubicBezTo>
                    <a:pt x="14644" y="64180"/>
                    <a:pt x="12143" y="68683"/>
                    <a:pt x="12676" y="73253"/>
                  </a:cubicBezTo>
                  <a:cubicBezTo>
                    <a:pt x="13410" y="79390"/>
                    <a:pt x="19348" y="83593"/>
                    <a:pt x="21382" y="89398"/>
                  </a:cubicBezTo>
                  <a:cubicBezTo>
                    <a:pt x="22216" y="91699"/>
                    <a:pt x="22383" y="94234"/>
                    <a:pt x="21916" y="96603"/>
                  </a:cubicBezTo>
                  <a:cubicBezTo>
                    <a:pt x="21182" y="100372"/>
                    <a:pt x="18914" y="103474"/>
                    <a:pt x="17913" y="107110"/>
                  </a:cubicBezTo>
                  <a:cubicBezTo>
                    <a:pt x="16312" y="112948"/>
                    <a:pt x="18180" y="118418"/>
                    <a:pt x="20749" y="123622"/>
                  </a:cubicBezTo>
                  <a:cubicBezTo>
                    <a:pt x="21082" y="124289"/>
                    <a:pt x="21483" y="124990"/>
                    <a:pt x="22083" y="125423"/>
                  </a:cubicBezTo>
                  <a:cubicBezTo>
                    <a:pt x="22221" y="125534"/>
                    <a:pt x="22405" y="125599"/>
                    <a:pt x="22559" y="125599"/>
                  </a:cubicBezTo>
                  <a:cubicBezTo>
                    <a:pt x="22591" y="125599"/>
                    <a:pt x="22621" y="125596"/>
                    <a:pt x="22650" y="125590"/>
                  </a:cubicBezTo>
                  <a:cubicBezTo>
                    <a:pt x="23017" y="125557"/>
                    <a:pt x="23217" y="125090"/>
                    <a:pt x="23317" y="124656"/>
                  </a:cubicBezTo>
                  <a:cubicBezTo>
                    <a:pt x="23484" y="123555"/>
                    <a:pt x="23084" y="122488"/>
                    <a:pt x="22984" y="121387"/>
                  </a:cubicBezTo>
                  <a:cubicBezTo>
                    <a:pt x="22850" y="120253"/>
                    <a:pt x="22884" y="119119"/>
                    <a:pt x="23050" y="117985"/>
                  </a:cubicBezTo>
                  <a:cubicBezTo>
                    <a:pt x="23717" y="113782"/>
                    <a:pt x="26653" y="110946"/>
                    <a:pt x="28654" y="107310"/>
                  </a:cubicBezTo>
                  <a:cubicBezTo>
                    <a:pt x="30989" y="103107"/>
                    <a:pt x="31723" y="98037"/>
                    <a:pt x="30656" y="93367"/>
                  </a:cubicBezTo>
                  <a:cubicBezTo>
                    <a:pt x="29555" y="88630"/>
                    <a:pt x="26753" y="84194"/>
                    <a:pt x="27220" y="79390"/>
                  </a:cubicBezTo>
                  <a:cubicBezTo>
                    <a:pt x="27654" y="75087"/>
                    <a:pt x="30589" y="71418"/>
                    <a:pt x="31356" y="67115"/>
                  </a:cubicBezTo>
                  <a:cubicBezTo>
                    <a:pt x="31890" y="64046"/>
                    <a:pt x="31189" y="60877"/>
                    <a:pt x="31323" y="57708"/>
                  </a:cubicBezTo>
                  <a:cubicBezTo>
                    <a:pt x="31523" y="51604"/>
                    <a:pt x="34759" y="46033"/>
                    <a:pt x="38561" y="41263"/>
                  </a:cubicBezTo>
                  <a:cubicBezTo>
                    <a:pt x="41697" y="37360"/>
                    <a:pt x="45366" y="33691"/>
                    <a:pt x="47101" y="29021"/>
                  </a:cubicBezTo>
                  <a:cubicBezTo>
                    <a:pt x="49036" y="24218"/>
                    <a:pt x="48502" y="18514"/>
                    <a:pt x="45533" y="14311"/>
                  </a:cubicBezTo>
                  <a:cubicBezTo>
                    <a:pt x="44265" y="12509"/>
                    <a:pt x="42664" y="11008"/>
                    <a:pt x="40996" y="9674"/>
                  </a:cubicBezTo>
                  <a:cubicBezTo>
                    <a:pt x="35593" y="5304"/>
                    <a:pt x="29255" y="1902"/>
                    <a:pt x="22483" y="501"/>
                  </a:cubicBezTo>
                  <a:cubicBezTo>
                    <a:pt x="21116" y="200"/>
                    <a:pt x="19706" y="0"/>
                    <a:pt x="1831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3" name="Google Shape;563;p21"/>
            <p:cNvSpPr/>
            <p:nvPr/>
          </p:nvSpPr>
          <p:spPr>
            <a:xfrm rot="-197" flipH="1">
              <a:off x="-757098" y="1740848"/>
              <a:ext cx="4267848" cy="4821432"/>
            </a:xfrm>
            <a:custGeom>
              <a:avLst/>
              <a:gdLst/>
              <a:ahLst/>
              <a:cxnLst/>
              <a:rect l="l" t="t" r="r" b="b"/>
              <a:pathLst>
                <a:path w="49036" h="125599" extrusionOk="0">
                  <a:moveTo>
                    <a:pt x="18314" y="0"/>
                  </a:moveTo>
                  <a:cubicBezTo>
                    <a:pt x="16921" y="0"/>
                    <a:pt x="15545" y="200"/>
                    <a:pt x="14244" y="701"/>
                  </a:cubicBezTo>
                  <a:cubicBezTo>
                    <a:pt x="10408" y="2202"/>
                    <a:pt x="8140" y="6138"/>
                    <a:pt x="6505" y="9907"/>
                  </a:cubicBezTo>
                  <a:cubicBezTo>
                    <a:pt x="1402" y="21716"/>
                    <a:pt x="1" y="36093"/>
                    <a:pt x="6972" y="46901"/>
                  </a:cubicBezTo>
                  <a:cubicBezTo>
                    <a:pt x="9641" y="51037"/>
                    <a:pt x="13510" y="54706"/>
                    <a:pt x="14077" y="59576"/>
                  </a:cubicBezTo>
                  <a:cubicBezTo>
                    <a:pt x="14644" y="64180"/>
                    <a:pt x="12143" y="68683"/>
                    <a:pt x="12676" y="73253"/>
                  </a:cubicBezTo>
                  <a:cubicBezTo>
                    <a:pt x="13410" y="79390"/>
                    <a:pt x="19348" y="83593"/>
                    <a:pt x="21382" y="89398"/>
                  </a:cubicBezTo>
                  <a:cubicBezTo>
                    <a:pt x="22216" y="91699"/>
                    <a:pt x="22383" y="94234"/>
                    <a:pt x="21916" y="96603"/>
                  </a:cubicBezTo>
                  <a:cubicBezTo>
                    <a:pt x="21182" y="100372"/>
                    <a:pt x="18914" y="103474"/>
                    <a:pt x="17913" y="107110"/>
                  </a:cubicBezTo>
                  <a:cubicBezTo>
                    <a:pt x="16312" y="112948"/>
                    <a:pt x="18180" y="118418"/>
                    <a:pt x="20749" y="123622"/>
                  </a:cubicBezTo>
                  <a:cubicBezTo>
                    <a:pt x="21082" y="124289"/>
                    <a:pt x="21483" y="124990"/>
                    <a:pt x="22083" y="125423"/>
                  </a:cubicBezTo>
                  <a:cubicBezTo>
                    <a:pt x="22221" y="125534"/>
                    <a:pt x="22405" y="125599"/>
                    <a:pt x="22559" y="125599"/>
                  </a:cubicBezTo>
                  <a:cubicBezTo>
                    <a:pt x="22591" y="125599"/>
                    <a:pt x="22621" y="125596"/>
                    <a:pt x="22650" y="125590"/>
                  </a:cubicBezTo>
                  <a:cubicBezTo>
                    <a:pt x="23017" y="125557"/>
                    <a:pt x="23217" y="125090"/>
                    <a:pt x="23317" y="124656"/>
                  </a:cubicBezTo>
                  <a:cubicBezTo>
                    <a:pt x="23484" y="123555"/>
                    <a:pt x="23084" y="122488"/>
                    <a:pt x="22984" y="121387"/>
                  </a:cubicBezTo>
                  <a:cubicBezTo>
                    <a:pt x="22850" y="120253"/>
                    <a:pt x="22884" y="119119"/>
                    <a:pt x="23050" y="117985"/>
                  </a:cubicBezTo>
                  <a:cubicBezTo>
                    <a:pt x="23717" y="113782"/>
                    <a:pt x="26653" y="110946"/>
                    <a:pt x="28654" y="107310"/>
                  </a:cubicBezTo>
                  <a:cubicBezTo>
                    <a:pt x="30989" y="103107"/>
                    <a:pt x="31723" y="98037"/>
                    <a:pt x="30656" y="93367"/>
                  </a:cubicBezTo>
                  <a:cubicBezTo>
                    <a:pt x="29555" y="88630"/>
                    <a:pt x="26753" y="84194"/>
                    <a:pt x="27220" y="79390"/>
                  </a:cubicBezTo>
                  <a:cubicBezTo>
                    <a:pt x="27654" y="75087"/>
                    <a:pt x="30589" y="71418"/>
                    <a:pt x="31356" y="67115"/>
                  </a:cubicBezTo>
                  <a:cubicBezTo>
                    <a:pt x="31890" y="64046"/>
                    <a:pt x="31189" y="60877"/>
                    <a:pt x="31323" y="57708"/>
                  </a:cubicBezTo>
                  <a:cubicBezTo>
                    <a:pt x="31523" y="51604"/>
                    <a:pt x="34759" y="46033"/>
                    <a:pt x="38561" y="41263"/>
                  </a:cubicBezTo>
                  <a:cubicBezTo>
                    <a:pt x="41697" y="37360"/>
                    <a:pt x="45366" y="33691"/>
                    <a:pt x="47101" y="29021"/>
                  </a:cubicBezTo>
                  <a:cubicBezTo>
                    <a:pt x="49036" y="24218"/>
                    <a:pt x="48502" y="18514"/>
                    <a:pt x="45533" y="14311"/>
                  </a:cubicBezTo>
                  <a:cubicBezTo>
                    <a:pt x="44265" y="12509"/>
                    <a:pt x="42664" y="11008"/>
                    <a:pt x="40996" y="9674"/>
                  </a:cubicBezTo>
                  <a:cubicBezTo>
                    <a:pt x="35593" y="5304"/>
                    <a:pt x="29255" y="1902"/>
                    <a:pt x="22483" y="501"/>
                  </a:cubicBezTo>
                  <a:cubicBezTo>
                    <a:pt x="21116" y="200"/>
                    <a:pt x="19706" y="0"/>
                    <a:pt x="1831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64" name="Google Shape;564;p21"/>
          <p:cNvSpPr txBox="1">
            <a:spLocks noGrp="1"/>
          </p:cNvSpPr>
          <p:nvPr>
            <p:ph type="title"/>
          </p:nvPr>
        </p:nvSpPr>
        <p:spPr>
          <a:xfrm>
            <a:off x="540000" y="491400"/>
            <a:ext cx="8100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4100"/>
              <a:buNone/>
              <a:defRPr>
                <a:latin typeface="Barlow SemiBold"/>
                <a:ea typeface="Barlow SemiBold"/>
                <a:cs typeface="Barlow SemiBold"/>
                <a:sym typeface="Barlow SemiBold"/>
              </a:defRPr>
            </a:lvl1pPr>
            <a:lvl2pPr lvl="1" rtl="0">
              <a:spcBef>
                <a:spcPts val="0"/>
              </a:spcBef>
              <a:spcAft>
                <a:spcPts val="0"/>
              </a:spcAft>
              <a:buSzPts val="4100"/>
              <a:buNone/>
              <a:defRPr/>
            </a:lvl2pPr>
            <a:lvl3pPr lvl="2" rtl="0">
              <a:spcBef>
                <a:spcPts val="0"/>
              </a:spcBef>
              <a:spcAft>
                <a:spcPts val="0"/>
              </a:spcAft>
              <a:buSzPts val="4100"/>
              <a:buNone/>
              <a:defRPr/>
            </a:lvl3pPr>
            <a:lvl4pPr lvl="3" rtl="0">
              <a:spcBef>
                <a:spcPts val="0"/>
              </a:spcBef>
              <a:spcAft>
                <a:spcPts val="0"/>
              </a:spcAft>
              <a:buSzPts val="4100"/>
              <a:buNone/>
              <a:defRPr/>
            </a:lvl4pPr>
            <a:lvl5pPr lvl="4" rtl="0">
              <a:spcBef>
                <a:spcPts val="0"/>
              </a:spcBef>
              <a:spcAft>
                <a:spcPts val="0"/>
              </a:spcAft>
              <a:buSzPts val="4100"/>
              <a:buNone/>
              <a:defRPr/>
            </a:lvl5pPr>
            <a:lvl6pPr lvl="5" rtl="0">
              <a:spcBef>
                <a:spcPts val="0"/>
              </a:spcBef>
              <a:spcAft>
                <a:spcPts val="0"/>
              </a:spcAft>
              <a:buSzPts val="4100"/>
              <a:buNone/>
              <a:defRPr/>
            </a:lvl6pPr>
            <a:lvl7pPr lvl="6" rtl="0">
              <a:spcBef>
                <a:spcPts val="0"/>
              </a:spcBef>
              <a:spcAft>
                <a:spcPts val="0"/>
              </a:spcAft>
              <a:buSzPts val="4100"/>
              <a:buNone/>
              <a:defRPr/>
            </a:lvl7pPr>
            <a:lvl8pPr lvl="7" rtl="0">
              <a:spcBef>
                <a:spcPts val="0"/>
              </a:spcBef>
              <a:spcAft>
                <a:spcPts val="0"/>
              </a:spcAft>
              <a:buSzPts val="4100"/>
              <a:buNone/>
              <a:defRPr/>
            </a:lvl8pPr>
            <a:lvl9pPr lvl="8" rtl="0">
              <a:spcBef>
                <a:spcPts val="0"/>
              </a:spcBef>
              <a:spcAft>
                <a:spcPts val="0"/>
              </a:spcAft>
              <a:buSzPts val="4100"/>
              <a:buNone/>
              <a:defRPr/>
            </a:lvl9pPr>
          </a:lstStyle>
          <a:p>
            <a:endParaRPr/>
          </a:p>
        </p:txBody>
      </p:sp>
      <p:sp>
        <p:nvSpPr>
          <p:cNvPr id="565" name="Google Shape;565;p21"/>
          <p:cNvSpPr txBox="1">
            <a:spLocks noGrp="1"/>
          </p:cNvSpPr>
          <p:nvPr>
            <p:ph type="title" idx="2" hasCustomPrompt="1"/>
          </p:nvPr>
        </p:nvSpPr>
        <p:spPr>
          <a:xfrm>
            <a:off x="713213" y="3010675"/>
            <a:ext cx="1639500" cy="669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5000"/>
              <a:buNone/>
              <a:defRPr sz="3300">
                <a:solidFill>
                  <a:schemeClr val="accent2"/>
                </a:solidFill>
                <a:latin typeface="Barlow Medium"/>
                <a:ea typeface="Barlow Medium"/>
                <a:cs typeface="Barlow Medium"/>
                <a:sym typeface="Barlow Medium"/>
              </a:defRPr>
            </a:lvl1pPr>
            <a:lvl2pPr lvl="1" algn="ctr" rtl="0">
              <a:spcBef>
                <a:spcPts val="0"/>
              </a:spcBef>
              <a:spcAft>
                <a:spcPts val="0"/>
              </a:spcAft>
              <a:buSzPts val="5000"/>
              <a:buNone/>
              <a:defRPr sz="5000"/>
            </a:lvl2pPr>
            <a:lvl3pPr lvl="2" algn="ctr" rtl="0">
              <a:spcBef>
                <a:spcPts val="0"/>
              </a:spcBef>
              <a:spcAft>
                <a:spcPts val="0"/>
              </a:spcAft>
              <a:buSzPts val="5000"/>
              <a:buNone/>
              <a:defRPr sz="5000"/>
            </a:lvl3pPr>
            <a:lvl4pPr lvl="3" algn="ctr" rtl="0">
              <a:spcBef>
                <a:spcPts val="0"/>
              </a:spcBef>
              <a:spcAft>
                <a:spcPts val="0"/>
              </a:spcAft>
              <a:buSzPts val="5000"/>
              <a:buNone/>
              <a:defRPr sz="5000"/>
            </a:lvl4pPr>
            <a:lvl5pPr lvl="4" algn="ctr" rtl="0">
              <a:spcBef>
                <a:spcPts val="0"/>
              </a:spcBef>
              <a:spcAft>
                <a:spcPts val="0"/>
              </a:spcAft>
              <a:buSzPts val="5000"/>
              <a:buNone/>
              <a:defRPr sz="5000"/>
            </a:lvl5pPr>
            <a:lvl6pPr lvl="5" algn="ctr" rtl="0">
              <a:spcBef>
                <a:spcPts val="0"/>
              </a:spcBef>
              <a:spcAft>
                <a:spcPts val="0"/>
              </a:spcAft>
              <a:buSzPts val="5000"/>
              <a:buNone/>
              <a:defRPr sz="5000"/>
            </a:lvl6pPr>
            <a:lvl7pPr lvl="6" algn="ctr" rtl="0">
              <a:spcBef>
                <a:spcPts val="0"/>
              </a:spcBef>
              <a:spcAft>
                <a:spcPts val="0"/>
              </a:spcAft>
              <a:buSzPts val="5000"/>
              <a:buNone/>
              <a:defRPr sz="5000"/>
            </a:lvl7pPr>
            <a:lvl8pPr lvl="7" algn="ctr" rtl="0">
              <a:spcBef>
                <a:spcPts val="0"/>
              </a:spcBef>
              <a:spcAft>
                <a:spcPts val="0"/>
              </a:spcAft>
              <a:buSzPts val="5000"/>
              <a:buNone/>
              <a:defRPr sz="5000"/>
            </a:lvl8pPr>
            <a:lvl9pPr lvl="8" algn="ctr" rtl="0">
              <a:spcBef>
                <a:spcPts val="0"/>
              </a:spcBef>
              <a:spcAft>
                <a:spcPts val="0"/>
              </a:spcAft>
              <a:buSzPts val="5000"/>
              <a:buNone/>
              <a:defRPr sz="5000"/>
            </a:lvl9pPr>
          </a:lstStyle>
          <a:p>
            <a:r>
              <a:t>xx%</a:t>
            </a:r>
          </a:p>
        </p:txBody>
      </p:sp>
      <p:sp>
        <p:nvSpPr>
          <p:cNvPr id="566" name="Google Shape;566;p21"/>
          <p:cNvSpPr txBox="1">
            <a:spLocks noGrp="1"/>
          </p:cNvSpPr>
          <p:nvPr>
            <p:ph type="title" idx="3" hasCustomPrompt="1"/>
          </p:nvPr>
        </p:nvSpPr>
        <p:spPr>
          <a:xfrm>
            <a:off x="3770250" y="3010675"/>
            <a:ext cx="1639500" cy="669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5000"/>
              <a:buNone/>
              <a:defRPr sz="3300">
                <a:solidFill>
                  <a:schemeClr val="accent2"/>
                </a:solidFill>
                <a:latin typeface="Barlow Medium"/>
                <a:ea typeface="Barlow Medium"/>
                <a:cs typeface="Barlow Medium"/>
                <a:sym typeface="Barlow Medium"/>
              </a:defRPr>
            </a:lvl1pPr>
            <a:lvl2pPr lvl="1" algn="ctr" rtl="0">
              <a:spcBef>
                <a:spcPts val="0"/>
              </a:spcBef>
              <a:spcAft>
                <a:spcPts val="0"/>
              </a:spcAft>
              <a:buSzPts val="5000"/>
              <a:buNone/>
              <a:defRPr sz="5000"/>
            </a:lvl2pPr>
            <a:lvl3pPr lvl="2" algn="ctr" rtl="0">
              <a:spcBef>
                <a:spcPts val="0"/>
              </a:spcBef>
              <a:spcAft>
                <a:spcPts val="0"/>
              </a:spcAft>
              <a:buSzPts val="5000"/>
              <a:buNone/>
              <a:defRPr sz="5000"/>
            </a:lvl3pPr>
            <a:lvl4pPr lvl="3" algn="ctr" rtl="0">
              <a:spcBef>
                <a:spcPts val="0"/>
              </a:spcBef>
              <a:spcAft>
                <a:spcPts val="0"/>
              </a:spcAft>
              <a:buSzPts val="5000"/>
              <a:buNone/>
              <a:defRPr sz="5000"/>
            </a:lvl4pPr>
            <a:lvl5pPr lvl="4" algn="ctr" rtl="0">
              <a:spcBef>
                <a:spcPts val="0"/>
              </a:spcBef>
              <a:spcAft>
                <a:spcPts val="0"/>
              </a:spcAft>
              <a:buSzPts val="5000"/>
              <a:buNone/>
              <a:defRPr sz="5000"/>
            </a:lvl5pPr>
            <a:lvl6pPr lvl="5" algn="ctr" rtl="0">
              <a:spcBef>
                <a:spcPts val="0"/>
              </a:spcBef>
              <a:spcAft>
                <a:spcPts val="0"/>
              </a:spcAft>
              <a:buSzPts val="5000"/>
              <a:buNone/>
              <a:defRPr sz="5000"/>
            </a:lvl6pPr>
            <a:lvl7pPr lvl="6" algn="ctr" rtl="0">
              <a:spcBef>
                <a:spcPts val="0"/>
              </a:spcBef>
              <a:spcAft>
                <a:spcPts val="0"/>
              </a:spcAft>
              <a:buSzPts val="5000"/>
              <a:buNone/>
              <a:defRPr sz="5000"/>
            </a:lvl7pPr>
            <a:lvl8pPr lvl="7" algn="ctr" rtl="0">
              <a:spcBef>
                <a:spcPts val="0"/>
              </a:spcBef>
              <a:spcAft>
                <a:spcPts val="0"/>
              </a:spcAft>
              <a:buSzPts val="5000"/>
              <a:buNone/>
              <a:defRPr sz="5000"/>
            </a:lvl8pPr>
            <a:lvl9pPr lvl="8" algn="ctr" rtl="0">
              <a:spcBef>
                <a:spcPts val="0"/>
              </a:spcBef>
              <a:spcAft>
                <a:spcPts val="0"/>
              </a:spcAft>
              <a:buSzPts val="5000"/>
              <a:buNone/>
              <a:defRPr sz="5000"/>
            </a:lvl9pPr>
          </a:lstStyle>
          <a:p>
            <a:r>
              <a:t>xx%</a:t>
            </a:r>
          </a:p>
        </p:txBody>
      </p:sp>
      <p:sp>
        <p:nvSpPr>
          <p:cNvPr id="567" name="Google Shape;567;p21"/>
          <p:cNvSpPr txBox="1">
            <a:spLocks noGrp="1"/>
          </p:cNvSpPr>
          <p:nvPr>
            <p:ph type="title" idx="4" hasCustomPrompt="1"/>
          </p:nvPr>
        </p:nvSpPr>
        <p:spPr>
          <a:xfrm>
            <a:off x="6791275" y="3010675"/>
            <a:ext cx="1639500" cy="669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5000"/>
              <a:buNone/>
              <a:defRPr sz="3300">
                <a:solidFill>
                  <a:schemeClr val="accent2"/>
                </a:solidFill>
                <a:latin typeface="Barlow Medium"/>
                <a:ea typeface="Barlow Medium"/>
                <a:cs typeface="Barlow Medium"/>
                <a:sym typeface="Barlow Medium"/>
              </a:defRPr>
            </a:lvl1pPr>
            <a:lvl2pPr lvl="1" algn="ctr" rtl="0">
              <a:spcBef>
                <a:spcPts val="0"/>
              </a:spcBef>
              <a:spcAft>
                <a:spcPts val="0"/>
              </a:spcAft>
              <a:buSzPts val="5000"/>
              <a:buNone/>
              <a:defRPr sz="5000"/>
            </a:lvl2pPr>
            <a:lvl3pPr lvl="2" algn="ctr" rtl="0">
              <a:spcBef>
                <a:spcPts val="0"/>
              </a:spcBef>
              <a:spcAft>
                <a:spcPts val="0"/>
              </a:spcAft>
              <a:buSzPts val="5000"/>
              <a:buNone/>
              <a:defRPr sz="5000"/>
            </a:lvl3pPr>
            <a:lvl4pPr lvl="3" algn="ctr" rtl="0">
              <a:spcBef>
                <a:spcPts val="0"/>
              </a:spcBef>
              <a:spcAft>
                <a:spcPts val="0"/>
              </a:spcAft>
              <a:buSzPts val="5000"/>
              <a:buNone/>
              <a:defRPr sz="5000"/>
            </a:lvl4pPr>
            <a:lvl5pPr lvl="4" algn="ctr" rtl="0">
              <a:spcBef>
                <a:spcPts val="0"/>
              </a:spcBef>
              <a:spcAft>
                <a:spcPts val="0"/>
              </a:spcAft>
              <a:buSzPts val="5000"/>
              <a:buNone/>
              <a:defRPr sz="5000"/>
            </a:lvl5pPr>
            <a:lvl6pPr lvl="5" algn="ctr" rtl="0">
              <a:spcBef>
                <a:spcPts val="0"/>
              </a:spcBef>
              <a:spcAft>
                <a:spcPts val="0"/>
              </a:spcAft>
              <a:buSzPts val="5000"/>
              <a:buNone/>
              <a:defRPr sz="5000"/>
            </a:lvl6pPr>
            <a:lvl7pPr lvl="6" algn="ctr" rtl="0">
              <a:spcBef>
                <a:spcPts val="0"/>
              </a:spcBef>
              <a:spcAft>
                <a:spcPts val="0"/>
              </a:spcAft>
              <a:buSzPts val="5000"/>
              <a:buNone/>
              <a:defRPr sz="5000"/>
            </a:lvl7pPr>
            <a:lvl8pPr lvl="7" algn="ctr" rtl="0">
              <a:spcBef>
                <a:spcPts val="0"/>
              </a:spcBef>
              <a:spcAft>
                <a:spcPts val="0"/>
              </a:spcAft>
              <a:buSzPts val="5000"/>
              <a:buNone/>
              <a:defRPr sz="5000"/>
            </a:lvl8pPr>
            <a:lvl9pPr lvl="8" algn="ctr" rtl="0">
              <a:spcBef>
                <a:spcPts val="0"/>
              </a:spcBef>
              <a:spcAft>
                <a:spcPts val="0"/>
              </a:spcAft>
              <a:buSzPts val="5000"/>
              <a:buNone/>
              <a:defRPr sz="5000"/>
            </a:lvl9pPr>
          </a:lstStyle>
          <a:p>
            <a:r>
              <a:t>xx%</a:t>
            </a:r>
          </a:p>
        </p:txBody>
      </p:sp>
      <p:sp>
        <p:nvSpPr>
          <p:cNvPr id="568" name="Google Shape;568;p21"/>
          <p:cNvSpPr txBox="1">
            <a:spLocks noGrp="1"/>
          </p:cNvSpPr>
          <p:nvPr>
            <p:ph type="subTitle" idx="1"/>
          </p:nvPr>
        </p:nvSpPr>
        <p:spPr>
          <a:xfrm>
            <a:off x="844625" y="3620100"/>
            <a:ext cx="1376700" cy="893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1600"/>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569" name="Google Shape;569;p21"/>
          <p:cNvSpPr txBox="1">
            <a:spLocks noGrp="1"/>
          </p:cNvSpPr>
          <p:nvPr>
            <p:ph type="subTitle" idx="5"/>
          </p:nvPr>
        </p:nvSpPr>
        <p:spPr>
          <a:xfrm>
            <a:off x="3901657" y="3620100"/>
            <a:ext cx="1376700" cy="893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1600"/>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570" name="Google Shape;570;p21"/>
          <p:cNvSpPr txBox="1">
            <a:spLocks noGrp="1"/>
          </p:cNvSpPr>
          <p:nvPr>
            <p:ph type="subTitle" idx="6"/>
          </p:nvPr>
        </p:nvSpPr>
        <p:spPr>
          <a:xfrm>
            <a:off x="6922677" y="3620100"/>
            <a:ext cx="1376700" cy="893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1600"/>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Numbers and text 3">
  <p:cSld name="CUSTOM_2_1">
    <p:spTree>
      <p:nvGrpSpPr>
        <p:cNvPr id="1" name="Shape 571"/>
        <p:cNvGrpSpPr/>
        <p:nvPr/>
      </p:nvGrpSpPr>
      <p:grpSpPr>
        <a:xfrm>
          <a:off x="0" y="0"/>
          <a:ext cx="0" cy="0"/>
          <a:chOff x="0" y="0"/>
          <a:chExt cx="0" cy="0"/>
        </a:xfrm>
      </p:grpSpPr>
      <p:sp>
        <p:nvSpPr>
          <p:cNvPr id="572" name="Google Shape;572;p22"/>
          <p:cNvSpPr txBox="1">
            <a:spLocks noGrp="1"/>
          </p:cNvSpPr>
          <p:nvPr>
            <p:ph type="subTitle" idx="1"/>
          </p:nvPr>
        </p:nvSpPr>
        <p:spPr>
          <a:xfrm>
            <a:off x="6137925" y="2978475"/>
            <a:ext cx="2105100" cy="397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1600"/>
            </a:lvl1pPr>
            <a:lvl2pPr lvl="1" algn="ctr" rtl="0">
              <a:spcBef>
                <a:spcPts val="1600"/>
              </a:spcBef>
              <a:spcAft>
                <a:spcPts val="0"/>
              </a:spcAft>
              <a:buSzPts val="1600"/>
              <a:buNone/>
              <a:defRPr sz="1600"/>
            </a:lvl2pPr>
            <a:lvl3pPr lvl="2" algn="ctr" rtl="0">
              <a:spcBef>
                <a:spcPts val="1600"/>
              </a:spcBef>
              <a:spcAft>
                <a:spcPts val="0"/>
              </a:spcAft>
              <a:buSzPts val="1600"/>
              <a:buNone/>
              <a:defRPr sz="1600"/>
            </a:lvl3pPr>
            <a:lvl4pPr lvl="3" algn="ctr" rtl="0">
              <a:spcBef>
                <a:spcPts val="1600"/>
              </a:spcBef>
              <a:spcAft>
                <a:spcPts val="0"/>
              </a:spcAft>
              <a:buSzPts val="1600"/>
              <a:buNone/>
              <a:defRPr sz="1600"/>
            </a:lvl4pPr>
            <a:lvl5pPr lvl="4" algn="ctr" rtl="0">
              <a:spcBef>
                <a:spcPts val="1600"/>
              </a:spcBef>
              <a:spcAft>
                <a:spcPts val="0"/>
              </a:spcAft>
              <a:buSzPts val="1600"/>
              <a:buNone/>
              <a:defRPr sz="1600"/>
            </a:lvl5pPr>
            <a:lvl6pPr lvl="5" algn="ctr" rtl="0">
              <a:spcBef>
                <a:spcPts val="1600"/>
              </a:spcBef>
              <a:spcAft>
                <a:spcPts val="0"/>
              </a:spcAft>
              <a:buSzPts val="1600"/>
              <a:buNone/>
              <a:defRPr sz="1600"/>
            </a:lvl6pPr>
            <a:lvl7pPr lvl="6" algn="ctr" rtl="0">
              <a:spcBef>
                <a:spcPts val="1600"/>
              </a:spcBef>
              <a:spcAft>
                <a:spcPts val="0"/>
              </a:spcAft>
              <a:buSzPts val="1600"/>
              <a:buNone/>
              <a:defRPr sz="1600"/>
            </a:lvl7pPr>
            <a:lvl8pPr lvl="7" algn="ctr" rtl="0">
              <a:spcBef>
                <a:spcPts val="1600"/>
              </a:spcBef>
              <a:spcAft>
                <a:spcPts val="0"/>
              </a:spcAft>
              <a:buSzPts val="1600"/>
              <a:buNone/>
              <a:defRPr sz="1600"/>
            </a:lvl8pPr>
            <a:lvl9pPr lvl="8" algn="ctr" rtl="0">
              <a:spcBef>
                <a:spcPts val="1600"/>
              </a:spcBef>
              <a:spcAft>
                <a:spcPts val="1600"/>
              </a:spcAft>
              <a:buSzPts val="1600"/>
              <a:buNone/>
              <a:defRPr sz="1600"/>
            </a:lvl9pPr>
          </a:lstStyle>
          <a:p>
            <a:endParaRPr/>
          </a:p>
        </p:txBody>
      </p:sp>
      <p:sp>
        <p:nvSpPr>
          <p:cNvPr id="573" name="Google Shape;573;p22"/>
          <p:cNvSpPr txBox="1">
            <a:spLocks noGrp="1"/>
          </p:cNvSpPr>
          <p:nvPr>
            <p:ph type="subTitle" idx="2"/>
          </p:nvPr>
        </p:nvSpPr>
        <p:spPr>
          <a:xfrm>
            <a:off x="900975" y="2978475"/>
            <a:ext cx="2105100" cy="397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1600"/>
            </a:lvl1pPr>
            <a:lvl2pPr lvl="1" algn="ctr" rtl="0">
              <a:spcBef>
                <a:spcPts val="1600"/>
              </a:spcBef>
              <a:spcAft>
                <a:spcPts val="0"/>
              </a:spcAft>
              <a:buSzPts val="1600"/>
              <a:buNone/>
              <a:defRPr sz="1600"/>
            </a:lvl2pPr>
            <a:lvl3pPr lvl="2" algn="ctr" rtl="0">
              <a:spcBef>
                <a:spcPts val="1600"/>
              </a:spcBef>
              <a:spcAft>
                <a:spcPts val="0"/>
              </a:spcAft>
              <a:buSzPts val="1600"/>
              <a:buNone/>
              <a:defRPr sz="1600"/>
            </a:lvl3pPr>
            <a:lvl4pPr lvl="3" algn="ctr" rtl="0">
              <a:spcBef>
                <a:spcPts val="1600"/>
              </a:spcBef>
              <a:spcAft>
                <a:spcPts val="0"/>
              </a:spcAft>
              <a:buSzPts val="1600"/>
              <a:buNone/>
              <a:defRPr sz="1600"/>
            </a:lvl4pPr>
            <a:lvl5pPr lvl="4" algn="ctr" rtl="0">
              <a:spcBef>
                <a:spcPts val="1600"/>
              </a:spcBef>
              <a:spcAft>
                <a:spcPts val="0"/>
              </a:spcAft>
              <a:buSzPts val="1600"/>
              <a:buNone/>
              <a:defRPr sz="1600"/>
            </a:lvl5pPr>
            <a:lvl6pPr lvl="5" algn="ctr" rtl="0">
              <a:spcBef>
                <a:spcPts val="1600"/>
              </a:spcBef>
              <a:spcAft>
                <a:spcPts val="0"/>
              </a:spcAft>
              <a:buSzPts val="1600"/>
              <a:buNone/>
              <a:defRPr sz="1600"/>
            </a:lvl6pPr>
            <a:lvl7pPr lvl="6" algn="ctr" rtl="0">
              <a:spcBef>
                <a:spcPts val="1600"/>
              </a:spcBef>
              <a:spcAft>
                <a:spcPts val="0"/>
              </a:spcAft>
              <a:buSzPts val="1600"/>
              <a:buNone/>
              <a:defRPr sz="1600"/>
            </a:lvl7pPr>
            <a:lvl8pPr lvl="7" algn="ctr" rtl="0">
              <a:spcBef>
                <a:spcPts val="1600"/>
              </a:spcBef>
              <a:spcAft>
                <a:spcPts val="0"/>
              </a:spcAft>
              <a:buSzPts val="1600"/>
              <a:buNone/>
              <a:defRPr sz="1600"/>
            </a:lvl8pPr>
            <a:lvl9pPr lvl="8" algn="ctr" rtl="0">
              <a:spcBef>
                <a:spcPts val="1600"/>
              </a:spcBef>
              <a:spcAft>
                <a:spcPts val="1600"/>
              </a:spcAft>
              <a:buSzPts val="1600"/>
              <a:buNone/>
              <a:defRPr sz="1600"/>
            </a:lvl9pPr>
          </a:lstStyle>
          <a:p>
            <a:endParaRPr/>
          </a:p>
        </p:txBody>
      </p:sp>
      <p:sp>
        <p:nvSpPr>
          <p:cNvPr id="574" name="Google Shape;574;p22"/>
          <p:cNvSpPr txBox="1">
            <a:spLocks noGrp="1"/>
          </p:cNvSpPr>
          <p:nvPr>
            <p:ph type="subTitle" idx="3"/>
          </p:nvPr>
        </p:nvSpPr>
        <p:spPr>
          <a:xfrm>
            <a:off x="3519450" y="3956350"/>
            <a:ext cx="2105100" cy="397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1600"/>
            </a:lvl1pPr>
            <a:lvl2pPr lvl="1" algn="ctr" rtl="0">
              <a:spcBef>
                <a:spcPts val="1600"/>
              </a:spcBef>
              <a:spcAft>
                <a:spcPts val="0"/>
              </a:spcAft>
              <a:buSzPts val="1600"/>
              <a:buNone/>
              <a:defRPr sz="1600"/>
            </a:lvl2pPr>
            <a:lvl3pPr lvl="2" algn="ctr" rtl="0">
              <a:spcBef>
                <a:spcPts val="1600"/>
              </a:spcBef>
              <a:spcAft>
                <a:spcPts val="0"/>
              </a:spcAft>
              <a:buSzPts val="1600"/>
              <a:buNone/>
              <a:defRPr sz="1600"/>
            </a:lvl3pPr>
            <a:lvl4pPr lvl="3" algn="ctr" rtl="0">
              <a:spcBef>
                <a:spcPts val="1600"/>
              </a:spcBef>
              <a:spcAft>
                <a:spcPts val="0"/>
              </a:spcAft>
              <a:buSzPts val="1600"/>
              <a:buNone/>
              <a:defRPr sz="1600"/>
            </a:lvl4pPr>
            <a:lvl5pPr lvl="4" algn="ctr" rtl="0">
              <a:spcBef>
                <a:spcPts val="1600"/>
              </a:spcBef>
              <a:spcAft>
                <a:spcPts val="0"/>
              </a:spcAft>
              <a:buSzPts val="1600"/>
              <a:buNone/>
              <a:defRPr sz="1600"/>
            </a:lvl5pPr>
            <a:lvl6pPr lvl="5" algn="ctr" rtl="0">
              <a:spcBef>
                <a:spcPts val="1600"/>
              </a:spcBef>
              <a:spcAft>
                <a:spcPts val="0"/>
              </a:spcAft>
              <a:buSzPts val="1600"/>
              <a:buNone/>
              <a:defRPr sz="1600"/>
            </a:lvl6pPr>
            <a:lvl7pPr lvl="6" algn="ctr" rtl="0">
              <a:spcBef>
                <a:spcPts val="1600"/>
              </a:spcBef>
              <a:spcAft>
                <a:spcPts val="0"/>
              </a:spcAft>
              <a:buSzPts val="1600"/>
              <a:buNone/>
              <a:defRPr sz="1600"/>
            </a:lvl7pPr>
            <a:lvl8pPr lvl="7" algn="ctr" rtl="0">
              <a:spcBef>
                <a:spcPts val="1600"/>
              </a:spcBef>
              <a:spcAft>
                <a:spcPts val="0"/>
              </a:spcAft>
              <a:buSzPts val="1600"/>
              <a:buNone/>
              <a:defRPr sz="1600"/>
            </a:lvl8pPr>
            <a:lvl9pPr lvl="8" algn="ctr" rtl="0">
              <a:spcBef>
                <a:spcPts val="1600"/>
              </a:spcBef>
              <a:spcAft>
                <a:spcPts val="1600"/>
              </a:spcAft>
              <a:buSzPts val="1600"/>
              <a:buNone/>
              <a:defRPr sz="1600"/>
            </a:lvl9pPr>
          </a:lstStyle>
          <a:p>
            <a:endParaRPr/>
          </a:p>
        </p:txBody>
      </p:sp>
      <p:sp>
        <p:nvSpPr>
          <p:cNvPr id="575" name="Google Shape;575;p22"/>
          <p:cNvSpPr/>
          <p:nvPr/>
        </p:nvSpPr>
        <p:spPr>
          <a:xfrm rot="10800000" flipH="1">
            <a:off x="1138958" y="3719748"/>
            <a:ext cx="8223723" cy="1720704"/>
          </a:xfrm>
          <a:custGeom>
            <a:avLst/>
            <a:gdLst/>
            <a:ahLst/>
            <a:cxnLst/>
            <a:rect l="l" t="t" r="r" b="b"/>
            <a:pathLst>
              <a:path w="132957" h="43120" extrusionOk="0">
                <a:moveTo>
                  <a:pt x="1" y="1"/>
                </a:moveTo>
                <a:cubicBezTo>
                  <a:pt x="1" y="1"/>
                  <a:pt x="11158" y="24994"/>
                  <a:pt x="31259" y="24994"/>
                </a:cubicBezTo>
                <a:cubicBezTo>
                  <a:pt x="35262" y="24994"/>
                  <a:pt x="39619" y="24003"/>
                  <a:pt x="44313" y="21626"/>
                </a:cubicBezTo>
                <a:cubicBezTo>
                  <a:pt x="57230" y="15087"/>
                  <a:pt x="67816" y="11920"/>
                  <a:pt x="75470" y="11920"/>
                </a:cubicBezTo>
                <a:cubicBezTo>
                  <a:pt x="84568" y="11920"/>
                  <a:pt x="89525" y="16394"/>
                  <a:pt x="89333" y="24995"/>
                </a:cubicBezTo>
                <a:cubicBezTo>
                  <a:pt x="89129" y="34113"/>
                  <a:pt x="98552" y="43120"/>
                  <a:pt x="109512" y="43120"/>
                </a:cubicBezTo>
                <a:cubicBezTo>
                  <a:pt x="117567" y="43120"/>
                  <a:pt x="126452" y="38255"/>
                  <a:pt x="132956" y="24995"/>
                </a:cubicBezTo>
                <a:lnTo>
                  <a:pt x="13295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76" name="Google Shape;576;p22"/>
          <p:cNvGrpSpPr/>
          <p:nvPr/>
        </p:nvGrpSpPr>
        <p:grpSpPr>
          <a:xfrm flipH="1">
            <a:off x="-1318772" y="1737765"/>
            <a:ext cx="1947310" cy="1947310"/>
            <a:chOff x="624503" y="61115"/>
            <a:chExt cx="1947310" cy="1947310"/>
          </a:xfrm>
        </p:grpSpPr>
        <p:sp>
          <p:nvSpPr>
            <p:cNvPr id="577" name="Google Shape;577;p22"/>
            <p:cNvSpPr/>
            <p:nvPr/>
          </p:nvSpPr>
          <p:spPr>
            <a:xfrm>
              <a:off x="2048296" y="171379"/>
              <a:ext cx="413839" cy="413221"/>
            </a:xfrm>
            <a:custGeom>
              <a:avLst/>
              <a:gdLst/>
              <a:ahLst/>
              <a:cxnLst/>
              <a:rect l="l" t="t" r="r" b="b"/>
              <a:pathLst>
                <a:path w="12712" h="12693" extrusionOk="0">
                  <a:moveTo>
                    <a:pt x="0" y="0"/>
                  </a:moveTo>
                  <a:lnTo>
                    <a:pt x="12712" y="12693"/>
                  </a:lnTo>
                  <a:cubicBezTo>
                    <a:pt x="12600" y="12469"/>
                    <a:pt x="12451" y="12228"/>
                    <a:pt x="12339" y="12004"/>
                  </a:cubicBezTo>
                  <a:lnTo>
                    <a:pt x="726" y="391"/>
                  </a:lnTo>
                  <a:cubicBezTo>
                    <a:pt x="503" y="242"/>
                    <a:pt x="261" y="131"/>
                    <a:pt x="0" y="0"/>
                  </a:cubicBez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8" name="Google Shape;578;p22"/>
            <p:cNvSpPr/>
            <p:nvPr/>
          </p:nvSpPr>
          <p:spPr>
            <a:xfrm>
              <a:off x="1913778" y="112617"/>
              <a:ext cx="605914" cy="605881"/>
            </a:xfrm>
            <a:custGeom>
              <a:avLst/>
              <a:gdLst/>
              <a:ahLst/>
              <a:cxnLst/>
              <a:rect l="l" t="t" r="r" b="b"/>
              <a:pathLst>
                <a:path w="18612" h="18611" extrusionOk="0">
                  <a:moveTo>
                    <a:pt x="1" y="0"/>
                  </a:moveTo>
                  <a:lnTo>
                    <a:pt x="18612" y="18611"/>
                  </a:lnTo>
                  <a:cubicBezTo>
                    <a:pt x="18556" y="18481"/>
                    <a:pt x="18500" y="18313"/>
                    <a:pt x="18444" y="18127"/>
                  </a:cubicBezTo>
                  <a:lnTo>
                    <a:pt x="503" y="186"/>
                  </a:lnTo>
                  <a:cubicBezTo>
                    <a:pt x="354" y="130"/>
                    <a:pt x="150" y="74"/>
                    <a:pt x="1" y="0"/>
                  </a:cubicBez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9" name="Google Shape;579;p22"/>
            <p:cNvSpPr/>
            <p:nvPr/>
          </p:nvSpPr>
          <p:spPr>
            <a:xfrm>
              <a:off x="1807747" y="84132"/>
              <a:ext cx="742254" cy="742221"/>
            </a:xfrm>
            <a:custGeom>
              <a:avLst/>
              <a:gdLst/>
              <a:ahLst/>
              <a:cxnLst/>
              <a:rect l="l" t="t" r="r" b="b"/>
              <a:pathLst>
                <a:path w="22800" h="22799" extrusionOk="0">
                  <a:moveTo>
                    <a:pt x="1" y="0"/>
                  </a:moveTo>
                  <a:lnTo>
                    <a:pt x="22799" y="22799"/>
                  </a:lnTo>
                  <a:cubicBezTo>
                    <a:pt x="22743" y="22650"/>
                    <a:pt x="22725" y="22519"/>
                    <a:pt x="22706" y="22370"/>
                  </a:cubicBezTo>
                  <a:lnTo>
                    <a:pt x="410" y="93"/>
                  </a:lnTo>
                  <a:cubicBezTo>
                    <a:pt x="280" y="75"/>
                    <a:pt x="131" y="19"/>
                    <a:pt x="1" y="0"/>
                  </a:cubicBez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0" name="Google Shape;580;p22"/>
            <p:cNvSpPr/>
            <p:nvPr/>
          </p:nvSpPr>
          <p:spPr>
            <a:xfrm>
              <a:off x="1715063" y="68375"/>
              <a:ext cx="850076" cy="849458"/>
            </a:xfrm>
            <a:custGeom>
              <a:avLst/>
              <a:gdLst/>
              <a:ahLst/>
              <a:cxnLst/>
              <a:rect l="l" t="t" r="r" b="b"/>
              <a:pathLst>
                <a:path w="26112" h="26093" extrusionOk="0">
                  <a:moveTo>
                    <a:pt x="1" y="0"/>
                  </a:moveTo>
                  <a:lnTo>
                    <a:pt x="26111" y="26093"/>
                  </a:lnTo>
                  <a:cubicBezTo>
                    <a:pt x="26111" y="25981"/>
                    <a:pt x="26093" y="25869"/>
                    <a:pt x="26056" y="25739"/>
                  </a:cubicBezTo>
                  <a:lnTo>
                    <a:pt x="373" y="38"/>
                  </a:lnTo>
                  <a:cubicBezTo>
                    <a:pt x="261" y="19"/>
                    <a:pt x="131" y="19"/>
                    <a:pt x="1" y="0"/>
                  </a:cubicBez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1" name="Google Shape;581;p22"/>
            <p:cNvSpPr/>
            <p:nvPr/>
          </p:nvSpPr>
          <p:spPr>
            <a:xfrm>
              <a:off x="1632047" y="61115"/>
              <a:ext cx="939147" cy="939114"/>
            </a:xfrm>
            <a:custGeom>
              <a:avLst/>
              <a:gdLst/>
              <a:ahLst/>
              <a:cxnLst/>
              <a:rect l="l" t="t" r="r" b="b"/>
              <a:pathLst>
                <a:path w="28848" h="28847" extrusionOk="0">
                  <a:moveTo>
                    <a:pt x="1" y="0"/>
                  </a:moveTo>
                  <a:lnTo>
                    <a:pt x="28848" y="28847"/>
                  </a:lnTo>
                  <a:lnTo>
                    <a:pt x="28848" y="28549"/>
                  </a:lnTo>
                  <a:lnTo>
                    <a:pt x="354" y="37"/>
                  </a:lnTo>
                  <a:cubicBezTo>
                    <a:pt x="224" y="37"/>
                    <a:pt x="113" y="37"/>
                    <a:pt x="1" y="0"/>
                  </a:cubicBez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2" name="Google Shape;582;p22"/>
            <p:cNvSpPr/>
            <p:nvPr/>
          </p:nvSpPr>
          <p:spPr>
            <a:xfrm>
              <a:off x="1555706" y="62320"/>
              <a:ext cx="1016107" cy="1016074"/>
            </a:xfrm>
            <a:custGeom>
              <a:avLst/>
              <a:gdLst/>
              <a:ahLst/>
              <a:cxnLst/>
              <a:rect l="l" t="t" r="r" b="b"/>
              <a:pathLst>
                <a:path w="31212" h="31211" extrusionOk="0">
                  <a:moveTo>
                    <a:pt x="317" y="0"/>
                  </a:moveTo>
                  <a:cubicBezTo>
                    <a:pt x="206" y="0"/>
                    <a:pt x="113" y="0"/>
                    <a:pt x="1" y="19"/>
                  </a:cubicBezTo>
                  <a:lnTo>
                    <a:pt x="31193" y="31211"/>
                  </a:lnTo>
                  <a:cubicBezTo>
                    <a:pt x="31193" y="31099"/>
                    <a:pt x="31211" y="30987"/>
                    <a:pt x="31211" y="30894"/>
                  </a:cubicBezTo>
                  <a:lnTo>
                    <a:pt x="317"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3" name="Google Shape;583;p22"/>
            <p:cNvSpPr/>
            <p:nvPr/>
          </p:nvSpPr>
          <p:spPr>
            <a:xfrm>
              <a:off x="1484215" y="66552"/>
              <a:ext cx="1082128" cy="1081510"/>
            </a:xfrm>
            <a:custGeom>
              <a:avLst/>
              <a:gdLst/>
              <a:ahLst/>
              <a:cxnLst/>
              <a:rect l="l" t="t" r="r" b="b"/>
              <a:pathLst>
                <a:path w="33240" h="33221" extrusionOk="0">
                  <a:moveTo>
                    <a:pt x="299" y="1"/>
                  </a:moveTo>
                  <a:cubicBezTo>
                    <a:pt x="206" y="1"/>
                    <a:pt x="112" y="19"/>
                    <a:pt x="1" y="19"/>
                  </a:cubicBezTo>
                  <a:lnTo>
                    <a:pt x="33202" y="33221"/>
                  </a:lnTo>
                  <a:cubicBezTo>
                    <a:pt x="33221" y="33146"/>
                    <a:pt x="33240" y="33053"/>
                    <a:pt x="33240" y="32942"/>
                  </a:cubicBezTo>
                  <a:lnTo>
                    <a:pt x="299"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4" name="Google Shape;584;p22"/>
            <p:cNvSpPr/>
            <p:nvPr/>
          </p:nvSpPr>
          <p:spPr>
            <a:xfrm>
              <a:off x="1417575" y="76254"/>
              <a:ext cx="1139685" cy="1139067"/>
            </a:xfrm>
            <a:custGeom>
              <a:avLst/>
              <a:gdLst/>
              <a:ahLst/>
              <a:cxnLst/>
              <a:rect l="l" t="t" r="r" b="b"/>
              <a:pathLst>
                <a:path w="35008" h="34989" extrusionOk="0">
                  <a:moveTo>
                    <a:pt x="280" y="0"/>
                  </a:moveTo>
                  <a:cubicBezTo>
                    <a:pt x="187" y="38"/>
                    <a:pt x="94" y="56"/>
                    <a:pt x="1" y="56"/>
                  </a:cubicBezTo>
                  <a:lnTo>
                    <a:pt x="34952" y="34989"/>
                  </a:lnTo>
                  <a:lnTo>
                    <a:pt x="35008" y="34709"/>
                  </a:lnTo>
                  <a:lnTo>
                    <a:pt x="280"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5" name="Google Shape;585;p22"/>
            <p:cNvSpPr/>
            <p:nvPr/>
          </p:nvSpPr>
          <p:spPr>
            <a:xfrm>
              <a:off x="1355786" y="90187"/>
              <a:ext cx="1188160" cy="1188160"/>
            </a:xfrm>
            <a:custGeom>
              <a:avLst/>
              <a:gdLst/>
              <a:ahLst/>
              <a:cxnLst/>
              <a:rect l="l" t="t" r="r" b="b"/>
              <a:pathLst>
                <a:path w="36497" h="36497" extrusionOk="0">
                  <a:moveTo>
                    <a:pt x="242" y="0"/>
                  </a:moveTo>
                  <a:cubicBezTo>
                    <a:pt x="149" y="19"/>
                    <a:pt x="56" y="38"/>
                    <a:pt x="0" y="75"/>
                  </a:cubicBezTo>
                  <a:lnTo>
                    <a:pt x="36422" y="36496"/>
                  </a:lnTo>
                  <a:cubicBezTo>
                    <a:pt x="36440" y="36403"/>
                    <a:pt x="36477" y="36310"/>
                    <a:pt x="36496" y="36236"/>
                  </a:cubicBezTo>
                  <a:lnTo>
                    <a:pt x="242"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6" name="Google Shape;586;p22"/>
            <p:cNvSpPr/>
            <p:nvPr/>
          </p:nvSpPr>
          <p:spPr>
            <a:xfrm>
              <a:off x="1295787" y="106530"/>
              <a:ext cx="1231165" cy="1230579"/>
            </a:xfrm>
            <a:custGeom>
              <a:avLst/>
              <a:gdLst/>
              <a:ahLst/>
              <a:cxnLst/>
              <a:rect l="l" t="t" r="r" b="b"/>
              <a:pathLst>
                <a:path w="37818" h="37800" extrusionOk="0">
                  <a:moveTo>
                    <a:pt x="261" y="1"/>
                  </a:moveTo>
                  <a:cubicBezTo>
                    <a:pt x="168" y="38"/>
                    <a:pt x="94" y="57"/>
                    <a:pt x="1" y="75"/>
                  </a:cubicBezTo>
                  <a:lnTo>
                    <a:pt x="37725" y="37799"/>
                  </a:lnTo>
                  <a:cubicBezTo>
                    <a:pt x="37762" y="37744"/>
                    <a:pt x="37781" y="37651"/>
                    <a:pt x="37818" y="37576"/>
                  </a:cubicBezTo>
                  <a:lnTo>
                    <a:pt x="261"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7" name="Google Shape;587;p22"/>
            <p:cNvSpPr/>
            <p:nvPr/>
          </p:nvSpPr>
          <p:spPr>
            <a:xfrm>
              <a:off x="1239467" y="126551"/>
              <a:ext cx="1267496" cy="1266910"/>
            </a:xfrm>
            <a:custGeom>
              <a:avLst/>
              <a:gdLst/>
              <a:ahLst/>
              <a:cxnLst/>
              <a:rect l="l" t="t" r="r" b="b"/>
              <a:pathLst>
                <a:path w="38934" h="38916" extrusionOk="0">
                  <a:moveTo>
                    <a:pt x="242" y="0"/>
                  </a:moveTo>
                  <a:cubicBezTo>
                    <a:pt x="168" y="19"/>
                    <a:pt x="75" y="75"/>
                    <a:pt x="0" y="93"/>
                  </a:cubicBezTo>
                  <a:lnTo>
                    <a:pt x="38841" y="38915"/>
                  </a:lnTo>
                  <a:cubicBezTo>
                    <a:pt x="38878" y="38841"/>
                    <a:pt x="38897" y="38785"/>
                    <a:pt x="38934" y="38710"/>
                  </a:cubicBezTo>
                  <a:lnTo>
                    <a:pt x="242"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8" name="Google Shape;588;p22"/>
            <p:cNvSpPr/>
            <p:nvPr/>
          </p:nvSpPr>
          <p:spPr>
            <a:xfrm>
              <a:off x="1186142" y="148949"/>
              <a:ext cx="1297805" cy="1299042"/>
            </a:xfrm>
            <a:custGeom>
              <a:avLst/>
              <a:gdLst/>
              <a:ahLst/>
              <a:cxnLst/>
              <a:rect l="l" t="t" r="r" b="b"/>
              <a:pathLst>
                <a:path w="39865" h="39903" extrusionOk="0">
                  <a:moveTo>
                    <a:pt x="224" y="1"/>
                  </a:moveTo>
                  <a:cubicBezTo>
                    <a:pt x="149" y="38"/>
                    <a:pt x="93" y="75"/>
                    <a:pt x="0" y="131"/>
                  </a:cubicBezTo>
                  <a:lnTo>
                    <a:pt x="39772" y="39902"/>
                  </a:lnTo>
                  <a:cubicBezTo>
                    <a:pt x="39790" y="39809"/>
                    <a:pt x="39846" y="39735"/>
                    <a:pt x="39865" y="39679"/>
                  </a:cubicBezTo>
                  <a:lnTo>
                    <a:pt x="224"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9" name="Google Shape;589;p22"/>
            <p:cNvSpPr/>
            <p:nvPr/>
          </p:nvSpPr>
          <p:spPr>
            <a:xfrm>
              <a:off x="1135258" y="174993"/>
              <a:ext cx="1323849" cy="1323882"/>
            </a:xfrm>
            <a:custGeom>
              <a:avLst/>
              <a:gdLst/>
              <a:ahLst/>
              <a:cxnLst/>
              <a:rect l="l" t="t" r="r" b="b"/>
              <a:pathLst>
                <a:path w="40665" h="40666" extrusionOk="0">
                  <a:moveTo>
                    <a:pt x="205" y="1"/>
                  </a:moveTo>
                  <a:cubicBezTo>
                    <a:pt x="130" y="38"/>
                    <a:pt x="74" y="75"/>
                    <a:pt x="0" y="113"/>
                  </a:cubicBezTo>
                  <a:lnTo>
                    <a:pt x="40553" y="40665"/>
                  </a:lnTo>
                  <a:cubicBezTo>
                    <a:pt x="40572" y="40591"/>
                    <a:pt x="40609" y="40517"/>
                    <a:pt x="40665" y="40461"/>
                  </a:cubicBezTo>
                  <a:lnTo>
                    <a:pt x="205"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0" name="Google Shape;590;p22"/>
            <p:cNvSpPr/>
            <p:nvPr/>
          </p:nvSpPr>
          <p:spPr>
            <a:xfrm>
              <a:off x="1086165" y="202893"/>
              <a:ext cx="1345075" cy="1344456"/>
            </a:xfrm>
            <a:custGeom>
              <a:avLst/>
              <a:gdLst/>
              <a:ahLst/>
              <a:cxnLst/>
              <a:rect l="l" t="t" r="r" b="b"/>
              <a:pathLst>
                <a:path w="41317" h="41298" extrusionOk="0">
                  <a:moveTo>
                    <a:pt x="205" y="0"/>
                  </a:moveTo>
                  <a:cubicBezTo>
                    <a:pt x="131" y="56"/>
                    <a:pt x="56" y="93"/>
                    <a:pt x="1" y="112"/>
                  </a:cubicBezTo>
                  <a:lnTo>
                    <a:pt x="41168" y="41297"/>
                  </a:lnTo>
                  <a:lnTo>
                    <a:pt x="41316" y="41093"/>
                  </a:lnTo>
                  <a:lnTo>
                    <a:pt x="205"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1" name="Google Shape;591;p22"/>
            <p:cNvSpPr/>
            <p:nvPr/>
          </p:nvSpPr>
          <p:spPr>
            <a:xfrm>
              <a:off x="1040132" y="233169"/>
              <a:ext cx="1360799" cy="1360832"/>
            </a:xfrm>
            <a:custGeom>
              <a:avLst/>
              <a:gdLst/>
              <a:ahLst/>
              <a:cxnLst/>
              <a:rect l="l" t="t" r="r" b="b"/>
              <a:pathLst>
                <a:path w="41800" h="41801" extrusionOk="0">
                  <a:moveTo>
                    <a:pt x="205" y="1"/>
                  </a:moveTo>
                  <a:cubicBezTo>
                    <a:pt x="130" y="56"/>
                    <a:pt x="56" y="94"/>
                    <a:pt x="0" y="131"/>
                  </a:cubicBezTo>
                  <a:lnTo>
                    <a:pt x="41670" y="41800"/>
                  </a:lnTo>
                  <a:cubicBezTo>
                    <a:pt x="41707" y="41707"/>
                    <a:pt x="41744" y="41651"/>
                    <a:pt x="41800" y="41596"/>
                  </a:cubicBezTo>
                  <a:lnTo>
                    <a:pt x="205"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2" name="Google Shape;592;p22"/>
            <p:cNvSpPr/>
            <p:nvPr/>
          </p:nvSpPr>
          <p:spPr>
            <a:xfrm>
              <a:off x="995890" y="265268"/>
              <a:ext cx="1372323" cy="1372356"/>
            </a:xfrm>
            <a:custGeom>
              <a:avLst/>
              <a:gdLst/>
              <a:ahLst/>
              <a:cxnLst/>
              <a:rect l="l" t="t" r="r" b="b"/>
              <a:pathLst>
                <a:path w="42154" h="42155" extrusionOk="0">
                  <a:moveTo>
                    <a:pt x="187" y="1"/>
                  </a:moveTo>
                  <a:cubicBezTo>
                    <a:pt x="112" y="38"/>
                    <a:pt x="75" y="94"/>
                    <a:pt x="1" y="131"/>
                  </a:cubicBezTo>
                  <a:lnTo>
                    <a:pt x="42005" y="42154"/>
                  </a:lnTo>
                  <a:cubicBezTo>
                    <a:pt x="42061" y="42080"/>
                    <a:pt x="42098" y="42024"/>
                    <a:pt x="42154" y="41968"/>
                  </a:cubicBezTo>
                  <a:lnTo>
                    <a:pt x="187"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3" name="Google Shape;593;p22"/>
            <p:cNvSpPr/>
            <p:nvPr/>
          </p:nvSpPr>
          <p:spPr>
            <a:xfrm>
              <a:off x="954676" y="299809"/>
              <a:ext cx="1379616" cy="1380234"/>
            </a:xfrm>
            <a:custGeom>
              <a:avLst/>
              <a:gdLst/>
              <a:ahLst/>
              <a:cxnLst/>
              <a:rect l="l" t="t" r="r" b="b"/>
              <a:pathLst>
                <a:path w="42378" h="42397" extrusionOk="0">
                  <a:moveTo>
                    <a:pt x="168" y="1"/>
                  </a:moveTo>
                  <a:cubicBezTo>
                    <a:pt x="94" y="57"/>
                    <a:pt x="57" y="94"/>
                    <a:pt x="1" y="168"/>
                  </a:cubicBezTo>
                  <a:lnTo>
                    <a:pt x="42229" y="42396"/>
                  </a:lnTo>
                  <a:cubicBezTo>
                    <a:pt x="42247" y="42322"/>
                    <a:pt x="42303" y="42247"/>
                    <a:pt x="42378" y="42210"/>
                  </a:cubicBezTo>
                  <a:lnTo>
                    <a:pt x="168"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4" name="Google Shape;594;p22"/>
            <p:cNvSpPr/>
            <p:nvPr/>
          </p:nvSpPr>
          <p:spPr>
            <a:xfrm>
              <a:off x="914698" y="336791"/>
              <a:ext cx="1382025" cy="1382611"/>
            </a:xfrm>
            <a:custGeom>
              <a:avLst/>
              <a:gdLst/>
              <a:ahLst/>
              <a:cxnLst/>
              <a:rect l="l" t="t" r="r" b="b"/>
              <a:pathLst>
                <a:path w="42452" h="42470" extrusionOk="0">
                  <a:moveTo>
                    <a:pt x="168" y="0"/>
                  </a:moveTo>
                  <a:lnTo>
                    <a:pt x="1" y="168"/>
                  </a:lnTo>
                  <a:lnTo>
                    <a:pt x="42303" y="42470"/>
                  </a:lnTo>
                  <a:cubicBezTo>
                    <a:pt x="42340" y="42395"/>
                    <a:pt x="42415" y="42340"/>
                    <a:pt x="42452" y="42284"/>
                  </a:cubicBezTo>
                  <a:lnTo>
                    <a:pt x="168"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5" name="Google Shape;595;p22"/>
            <p:cNvSpPr/>
            <p:nvPr/>
          </p:nvSpPr>
          <p:spPr>
            <a:xfrm>
              <a:off x="877130" y="375564"/>
              <a:ext cx="1381439" cy="1380820"/>
            </a:xfrm>
            <a:custGeom>
              <a:avLst/>
              <a:gdLst/>
              <a:ahLst/>
              <a:cxnLst/>
              <a:rect l="l" t="t" r="r" b="b"/>
              <a:pathLst>
                <a:path w="42434" h="42415" extrusionOk="0">
                  <a:moveTo>
                    <a:pt x="150" y="0"/>
                  </a:moveTo>
                  <a:lnTo>
                    <a:pt x="1" y="168"/>
                  </a:lnTo>
                  <a:lnTo>
                    <a:pt x="42247" y="42414"/>
                  </a:lnTo>
                  <a:cubicBezTo>
                    <a:pt x="42303" y="42358"/>
                    <a:pt x="42359" y="42321"/>
                    <a:pt x="42433" y="42247"/>
                  </a:cubicBezTo>
                  <a:lnTo>
                    <a:pt x="150"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6" name="Google Shape;596;p22"/>
            <p:cNvSpPr/>
            <p:nvPr/>
          </p:nvSpPr>
          <p:spPr>
            <a:xfrm>
              <a:off x="842003" y="416746"/>
              <a:ext cx="1375351" cy="1374765"/>
            </a:xfrm>
            <a:custGeom>
              <a:avLst/>
              <a:gdLst/>
              <a:ahLst/>
              <a:cxnLst/>
              <a:rect l="l" t="t" r="r" b="b"/>
              <a:pathLst>
                <a:path w="42247" h="42229" extrusionOk="0">
                  <a:moveTo>
                    <a:pt x="149" y="1"/>
                  </a:moveTo>
                  <a:cubicBezTo>
                    <a:pt x="93" y="56"/>
                    <a:pt x="56" y="112"/>
                    <a:pt x="0" y="187"/>
                  </a:cubicBezTo>
                  <a:lnTo>
                    <a:pt x="42061" y="42228"/>
                  </a:lnTo>
                  <a:cubicBezTo>
                    <a:pt x="42117" y="42191"/>
                    <a:pt x="42172" y="42154"/>
                    <a:pt x="42247" y="42098"/>
                  </a:cubicBezTo>
                  <a:lnTo>
                    <a:pt x="149"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7" name="Google Shape;597;p22"/>
            <p:cNvSpPr/>
            <p:nvPr/>
          </p:nvSpPr>
          <p:spPr>
            <a:xfrm>
              <a:off x="808666" y="459751"/>
              <a:ext cx="1365682" cy="1365682"/>
            </a:xfrm>
            <a:custGeom>
              <a:avLst/>
              <a:gdLst/>
              <a:ahLst/>
              <a:cxnLst/>
              <a:rect l="l" t="t" r="r" b="b"/>
              <a:pathLst>
                <a:path w="41950" h="41950" extrusionOk="0">
                  <a:moveTo>
                    <a:pt x="150" y="1"/>
                  </a:moveTo>
                  <a:cubicBezTo>
                    <a:pt x="94" y="75"/>
                    <a:pt x="57" y="113"/>
                    <a:pt x="1" y="187"/>
                  </a:cubicBezTo>
                  <a:lnTo>
                    <a:pt x="41763" y="41950"/>
                  </a:lnTo>
                  <a:cubicBezTo>
                    <a:pt x="41801" y="41894"/>
                    <a:pt x="41875" y="41838"/>
                    <a:pt x="41950" y="41801"/>
                  </a:cubicBezTo>
                  <a:lnTo>
                    <a:pt x="150"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8" name="Google Shape;598;p22"/>
            <p:cNvSpPr/>
            <p:nvPr/>
          </p:nvSpPr>
          <p:spPr>
            <a:xfrm>
              <a:off x="777186" y="505198"/>
              <a:ext cx="1351716" cy="1351749"/>
            </a:xfrm>
            <a:custGeom>
              <a:avLst/>
              <a:gdLst/>
              <a:ahLst/>
              <a:cxnLst/>
              <a:rect l="l" t="t" r="r" b="b"/>
              <a:pathLst>
                <a:path w="41521" h="41522" extrusionOk="0">
                  <a:moveTo>
                    <a:pt x="130" y="1"/>
                  </a:moveTo>
                  <a:lnTo>
                    <a:pt x="0" y="206"/>
                  </a:lnTo>
                  <a:lnTo>
                    <a:pt x="41316" y="41521"/>
                  </a:lnTo>
                  <a:cubicBezTo>
                    <a:pt x="41372" y="41447"/>
                    <a:pt x="41446" y="41410"/>
                    <a:pt x="41521" y="41354"/>
                  </a:cubicBezTo>
                  <a:lnTo>
                    <a:pt x="130"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9" name="Google Shape;599;p22"/>
            <p:cNvSpPr/>
            <p:nvPr/>
          </p:nvSpPr>
          <p:spPr>
            <a:xfrm>
              <a:off x="748700" y="553087"/>
              <a:ext cx="1332346" cy="1331727"/>
            </a:xfrm>
            <a:custGeom>
              <a:avLst/>
              <a:gdLst/>
              <a:ahLst/>
              <a:cxnLst/>
              <a:rect l="l" t="t" r="r" b="b"/>
              <a:pathLst>
                <a:path w="40926" h="40907" extrusionOk="0">
                  <a:moveTo>
                    <a:pt x="131" y="0"/>
                  </a:moveTo>
                  <a:cubicBezTo>
                    <a:pt x="75" y="56"/>
                    <a:pt x="56" y="130"/>
                    <a:pt x="0" y="205"/>
                  </a:cubicBezTo>
                  <a:lnTo>
                    <a:pt x="40721" y="40907"/>
                  </a:lnTo>
                  <a:cubicBezTo>
                    <a:pt x="40795" y="40869"/>
                    <a:pt x="40851" y="40813"/>
                    <a:pt x="40925" y="40795"/>
                  </a:cubicBezTo>
                  <a:lnTo>
                    <a:pt x="131"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0" name="Google Shape;600;p22"/>
            <p:cNvSpPr/>
            <p:nvPr/>
          </p:nvSpPr>
          <p:spPr>
            <a:xfrm>
              <a:off x="722656" y="602766"/>
              <a:ext cx="1308711" cy="1308092"/>
            </a:xfrm>
            <a:custGeom>
              <a:avLst/>
              <a:gdLst/>
              <a:ahLst/>
              <a:cxnLst/>
              <a:rect l="l" t="t" r="r" b="b"/>
              <a:pathLst>
                <a:path w="40200" h="40181" extrusionOk="0">
                  <a:moveTo>
                    <a:pt x="112" y="0"/>
                  </a:moveTo>
                  <a:cubicBezTo>
                    <a:pt x="56" y="75"/>
                    <a:pt x="37" y="149"/>
                    <a:pt x="0" y="205"/>
                  </a:cubicBezTo>
                  <a:lnTo>
                    <a:pt x="39957" y="40181"/>
                  </a:lnTo>
                  <a:cubicBezTo>
                    <a:pt x="40032" y="40162"/>
                    <a:pt x="40125" y="40125"/>
                    <a:pt x="40199" y="40088"/>
                  </a:cubicBezTo>
                  <a:lnTo>
                    <a:pt x="112"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1" name="Google Shape;601;p22"/>
            <p:cNvSpPr/>
            <p:nvPr/>
          </p:nvSpPr>
          <p:spPr>
            <a:xfrm>
              <a:off x="699021" y="654854"/>
              <a:ext cx="1279021" cy="1280258"/>
            </a:xfrm>
            <a:custGeom>
              <a:avLst/>
              <a:gdLst/>
              <a:ahLst/>
              <a:cxnLst/>
              <a:rect l="l" t="t" r="r" b="b"/>
              <a:pathLst>
                <a:path w="39288" h="39326" extrusionOk="0">
                  <a:moveTo>
                    <a:pt x="93" y="1"/>
                  </a:moveTo>
                  <a:cubicBezTo>
                    <a:pt x="75" y="75"/>
                    <a:pt x="19" y="168"/>
                    <a:pt x="0" y="243"/>
                  </a:cubicBezTo>
                  <a:lnTo>
                    <a:pt x="39083" y="39325"/>
                  </a:lnTo>
                  <a:cubicBezTo>
                    <a:pt x="39157" y="39307"/>
                    <a:pt x="39213" y="39251"/>
                    <a:pt x="39288" y="39232"/>
                  </a:cubicBezTo>
                  <a:lnTo>
                    <a:pt x="93"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2" name="Google Shape;602;p22"/>
            <p:cNvSpPr/>
            <p:nvPr/>
          </p:nvSpPr>
          <p:spPr>
            <a:xfrm>
              <a:off x="677209" y="710588"/>
              <a:ext cx="1245717" cy="1245099"/>
            </a:xfrm>
            <a:custGeom>
              <a:avLst/>
              <a:gdLst/>
              <a:ahLst/>
              <a:cxnLst/>
              <a:rect l="l" t="t" r="r" b="b"/>
              <a:pathLst>
                <a:path w="38265" h="38246" extrusionOk="0">
                  <a:moveTo>
                    <a:pt x="93" y="1"/>
                  </a:moveTo>
                  <a:cubicBezTo>
                    <a:pt x="56" y="57"/>
                    <a:pt x="37" y="150"/>
                    <a:pt x="0" y="224"/>
                  </a:cubicBezTo>
                  <a:lnTo>
                    <a:pt x="38003" y="38246"/>
                  </a:lnTo>
                  <a:cubicBezTo>
                    <a:pt x="38097" y="38246"/>
                    <a:pt x="38190" y="38190"/>
                    <a:pt x="38264" y="38172"/>
                  </a:cubicBezTo>
                  <a:lnTo>
                    <a:pt x="93"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3" name="Google Shape;603;p22"/>
            <p:cNvSpPr/>
            <p:nvPr/>
          </p:nvSpPr>
          <p:spPr>
            <a:xfrm>
              <a:off x="659630" y="768764"/>
              <a:ext cx="1205707" cy="1205707"/>
            </a:xfrm>
            <a:custGeom>
              <a:avLst/>
              <a:gdLst/>
              <a:ahLst/>
              <a:cxnLst/>
              <a:rect l="l" t="t" r="r" b="b"/>
              <a:pathLst>
                <a:path w="37036" h="37036" extrusionOk="0">
                  <a:moveTo>
                    <a:pt x="75" y="0"/>
                  </a:moveTo>
                  <a:cubicBezTo>
                    <a:pt x="38" y="94"/>
                    <a:pt x="19" y="168"/>
                    <a:pt x="1" y="261"/>
                  </a:cubicBezTo>
                  <a:lnTo>
                    <a:pt x="36775" y="37036"/>
                  </a:lnTo>
                  <a:cubicBezTo>
                    <a:pt x="36850" y="37017"/>
                    <a:pt x="36943" y="36980"/>
                    <a:pt x="37036" y="36961"/>
                  </a:cubicBezTo>
                  <a:lnTo>
                    <a:pt x="75"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4" name="Google Shape;604;p22"/>
            <p:cNvSpPr/>
            <p:nvPr/>
          </p:nvSpPr>
          <p:spPr>
            <a:xfrm>
              <a:off x="644492" y="829967"/>
              <a:ext cx="1158470" cy="1159056"/>
            </a:xfrm>
            <a:custGeom>
              <a:avLst/>
              <a:gdLst/>
              <a:ahLst/>
              <a:cxnLst/>
              <a:rect l="l" t="t" r="r" b="b"/>
              <a:pathLst>
                <a:path w="35585" h="35603" extrusionOk="0">
                  <a:moveTo>
                    <a:pt x="75" y="0"/>
                  </a:moveTo>
                  <a:lnTo>
                    <a:pt x="0" y="279"/>
                  </a:lnTo>
                  <a:lnTo>
                    <a:pt x="35342" y="35603"/>
                  </a:lnTo>
                  <a:cubicBezTo>
                    <a:pt x="35417" y="35603"/>
                    <a:pt x="35528" y="35565"/>
                    <a:pt x="35584" y="35547"/>
                  </a:cubicBezTo>
                  <a:lnTo>
                    <a:pt x="75"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5" name="Google Shape;605;p22"/>
            <p:cNvSpPr/>
            <p:nvPr/>
          </p:nvSpPr>
          <p:spPr>
            <a:xfrm>
              <a:off x="632967" y="895402"/>
              <a:ext cx="1105763" cy="1103907"/>
            </a:xfrm>
            <a:custGeom>
              <a:avLst/>
              <a:gdLst/>
              <a:ahLst/>
              <a:cxnLst/>
              <a:rect l="l" t="t" r="r" b="b"/>
              <a:pathLst>
                <a:path w="33966" h="33909" extrusionOk="0">
                  <a:moveTo>
                    <a:pt x="56" y="0"/>
                  </a:moveTo>
                  <a:cubicBezTo>
                    <a:pt x="19" y="93"/>
                    <a:pt x="19" y="186"/>
                    <a:pt x="1" y="279"/>
                  </a:cubicBezTo>
                  <a:lnTo>
                    <a:pt x="33649" y="33909"/>
                  </a:lnTo>
                  <a:cubicBezTo>
                    <a:pt x="33761" y="33909"/>
                    <a:pt x="33854" y="33909"/>
                    <a:pt x="33965" y="33890"/>
                  </a:cubicBezTo>
                  <a:lnTo>
                    <a:pt x="56"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6" name="Google Shape;606;p22"/>
            <p:cNvSpPr/>
            <p:nvPr/>
          </p:nvSpPr>
          <p:spPr>
            <a:xfrm>
              <a:off x="626293" y="963866"/>
              <a:ext cx="1042769" cy="1042672"/>
            </a:xfrm>
            <a:custGeom>
              <a:avLst/>
              <a:gdLst/>
              <a:ahLst/>
              <a:cxnLst/>
              <a:rect l="l" t="t" r="r" b="b"/>
              <a:pathLst>
                <a:path w="32031" h="32028" extrusionOk="0">
                  <a:moveTo>
                    <a:pt x="20" y="0"/>
                  </a:moveTo>
                  <a:cubicBezTo>
                    <a:pt x="20" y="93"/>
                    <a:pt x="1" y="223"/>
                    <a:pt x="1" y="317"/>
                  </a:cubicBezTo>
                  <a:lnTo>
                    <a:pt x="31714" y="32011"/>
                  </a:lnTo>
                  <a:cubicBezTo>
                    <a:pt x="31751" y="32023"/>
                    <a:pt x="31788" y="32027"/>
                    <a:pt x="31825" y="32027"/>
                  </a:cubicBezTo>
                  <a:cubicBezTo>
                    <a:pt x="31898" y="32027"/>
                    <a:pt x="31968" y="32011"/>
                    <a:pt x="32030" y="32011"/>
                  </a:cubicBezTo>
                  <a:lnTo>
                    <a:pt x="20"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7" name="Google Shape;607;p22"/>
            <p:cNvSpPr/>
            <p:nvPr/>
          </p:nvSpPr>
          <p:spPr>
            <a:xfrm>
              <a:off x="624503" y="1038384"/>
              <a:ext cx="970627" cy="970041"/>
            </a:xfrm>
            <a:custGeom>
              <a:avLst/>
              <a:gdLst/>
              <a:ahLst/>
              <a:cxnLst/>
              <a:rect l="l" t="t" r="r" b="b"/>
              <a:pathLst>
                <a:path w="29815" h="29797" extrusionOk="0">
                  <a:moveTo>
                    <a:pt x="0" y="0"/>
                  </a:moveTo>
                  <a:lnTo>
                    <a:pt x="0" y="317"/>
                  </a:lnTo>
                  <a:lnTo>
                    <a:pt x="29480" y="29796"/>
                  </a:lnTo>
                  <a:lnTo>
                    <a:pt x="29815" y="29796"/>
                  </a:lnTo>
                  <a:lnTo>
                    <a:pt x="0"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8" name="Google Shape;608;p22"/>
            <p:cNvSpPr/>
            <p:nvPr/>
          </p:nvSpPr>
          <p:spPr>
            <a:xfrm>
              <a:off x="628116" y="1118339"/>
              <a:ext cx="886440" cy="886440"/>
            </a:xfrm>
            <a:custGeom>
              <a:avLst/>
              <a:gdLst/>
              <a:ahLst/>
              <a:cxnLst/>
              <a:rect l="l" t="t" r="r" b="b"/>
              <a:pathLst>
                <a:path w="27229" h="27229" extrusionOk="0">
                  <a:moveTo>
                    <a:pt x="1" y="1"/>
                  </a:moveTo>
                  <a:lnTo>
                    <a:pt x="1" y="1"/>
                  </a:lnTo>
                  <a:cubicBezTo>
                    <a:pt x="19" y="150"/>
                    <a:pt x="38" y="261"/>
                    <a:pt x="38" y="373"/>
                  </a:cubicBezTo>
                  <a:lnTo>
                    <a:pt x="26856" y="27210"/>
                  </a:lnTo>
                  <a:cubicBezTo>
                    <a:pt x="26968" y="27228"/>
                    <a:pt x="27079" y="27228"/>
                    <a:pt x="27228" y="27228"/>
                  </a:cubicBezTo>
                  <a:lnTo>
                    <a:pt x="1"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9" name="Google Shape;609;p22"/>
            <p:cNvSpPr/>
            <p:nvPr/>
          </p:nvSpPr>
          <p:spPr>
            <a:xfrm>
              <a:off x="639641" y="1207410"/>
              <a:ext cx="786464" cy="785845"/>
            </a:xfrm>
            <a:custGeom>
              <a:avLst/>
              <a:gdLst/>
              <a:ahLst/>
              <a:cxnLst/>
              <a:rect l="l" t="t" r="r" b="b"/>
              <a:pathLst>
                <a:path w="24158" h="24139" extrusionOk="0">
                  <a:moveTo>
                    <a:pt x="0" y="1"/>
                  </a:moveTo>
                  <a:lnTo>
                    <a:pt x="0" y="1"/>
                  </a:lnTo>
                  <a:cubicBezTo>
                    <a:pt x="38" y="131"/>
                    <a:pt x="56" y="280"/>
                    <a:pt x="75" y="392"/>
                  </a:cubicBezTo>
                  <a:lnTo>
                    <a:pt x="23766" y="24064"/>
                  </a:lnTo>
                  <a:cubicBezTo>
                    <a:pt x="23897" y="24102"/>
                    <a:pt x="24046" y="24120"/>
                    <a:pt x="24157" y="24139"/>
                  </a:cubicBezTo>
                  <a:lnTo>
                    <a:pt x="0"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0" name="Google Shape;610;p22"/>
            <p:cNvSpPr/>
            <p:nvPr/>
          </p:nvSpPr>
          <p:spPr>
            <a:xfrm>
              <a:off x="663276" y="1306767"/>
              <a:ext cx="662852" cy="662885"/>
            </a:xfrm>
            <a:custGeom>
              <a:avLst/>
              <a:gdLst/>
              <a:ahLst/>
              <a:cxnLst/>
              <a:rect l="l" t="t" r="r" b="b"/>
              <a:pathLst>
                <a:path w="20361" h="20362" extrusionOk="0">
                  <a:moveTo>
                    <a:pt x="0" y="1"/>
                  </a:moveTo>
                  <a:lnTo>
                    <a:pt x="0" y="1"/>
                  </a:lnTo>
                  <a:cubicBezTo>
                    <a:pt x="56" y="168"/>
                    <a:pt x="93" y="336"/>
                    <a:pt x="130" y="466"/>
                  </a:cubicBezTo>
                  <a:lnTo>
                    <a:pt x="19895" y="20231"/>
                  </a:lnTo>
                  <a:cubicBezTo>
                    <a:pt x="20063" y="20268"/>
                    <a:pt x="20193" y="20324"/>
                    <a:pt x="20360" y="20361"/>
                  </a:cubicBezTo>
                  <a:lnTo>
                    <a:pt x="0"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1" name="Google Shape;611;p22"/>
            <p:cNvSpPr/>
            <p:nvPr/>
          </p:nvSpPr>
          <p:spPr>
            <a:xfrm>
              <a:off x="706899" y="1427970"/>
              <a:ext cx="498645" cy="498645"/>
            </a:xfrm>
            <a:custGeom>
              <a:avLst/>
              <a:gdLst/>
              <a:ahLst/>
              <a:cxnLst/>
              <a:rect l="l" t="t" r="r" b="b"/>
              <a:pathLst>
                <a:path w="15317" h="15317" extrusionOk="0">
                  <a:moveTo>
                    <a:pt x="0" y="0"/>
                  </a:moveTo>
                  <a:lnTo>
                    <a:pt x="0" y="0"/>
                  </a:lnTo>
                  <a:cubicBezTo>
                    <a:pt x="112" y="205"/>
                    <a:pt x="186" y="409"/>
                    <a:pt x="298" y="614"/>
                  </a:cubicBezTo>
                  <a:lnTo>
                    <a:pt x="14721" y="15038"/>
                  </a:lnTo>
                  <a:cubicBezTo>
                    <a:pt x="14926" y="15131"/>
                    <a:pt x="15112" y="15224"/>
                    <a:pt x="15317" y="15317"/>
                  </a:cubicBezTo>
                  <a:lnTo>
                    <a:pt x="0"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2" name="Google Shape;612;p22"/>
            <p:cNvSpPr/>
            <p:nvPr/>
          </p:nvSpPr>
          <p:spPr>
            <a:xfrm>
              <a:off x="811694" y="1609106"/>
              <a:ext cx="211510" cy="211477"/>
            </a:xfrm>
            <a:custGeom>
              <a:avLst/>
              <a:gdLst/>
              <a:ahLst/>
              <a:cxnLst/>
              <a:rect l="l" t="t" r="r" b="b"/>
              <a:pathLst>
                <a:path w="6497" h="6496" extrusionOk="0">
                  <a:moveTo>
                    <a:pt x="1" y="1"/>
                  </a:moveTo>
                  <a:cubicBezTo>
                    <a:pt x="392" y="540"/>
                    <a:pt x="801" y="1061"/>
                    <a:pt x="1211" y="1545"/>
                  </a:cubicBezTo>
                  <a:lnTo>
                    <a:pt x="4989" y="5305"/>
                  </a:lnTo>
                  <a:cubicBezTo>
                    <a:pt x="5472" y="5733"/>
                    <a:pt x="5975" y="6124"/>
                    <a:pt x="6496" y="6496"/>
                  </a:cubicBezTo>
                  <a:lnTo>
                    <a:pt x="1"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13" name="Google Shape;613;p22"/>
          <p:cNvSpPr/>
          <p:nvPr/>
        </p:nvSpPr>
        <p:spPr>
          <a:xfrm rot="10800000" flipH="1">
            <a:off x="-208700" y="-395082"/>
            <a:ext cx="9561417" cy="1192382"/>
          </a:xfrm>
          <a:custGeom>
            <a:avLst/>
            <a:gdLst/>
            <a:ahLst/>
            <a:cxnLst/>
            <a:rect l="l" t="t" r="r" b="b"/>
            <a:pathLst>
              <a:path w="164916" h="54335" extrusionOk="0">
                <a:moveTo>
                  <a:pt x="37882" y="1"/>
                </a:moveTo>
                <a:cubicBezTo>
                  <a:pt x="35111" y="1"/>
                  <a:pt x="32343" y="342"/>
                  <a:pt x="29655" y="963"/>
                </a:cubicBezTo>
                <a:cubicBezTo>
                  <a:pt x="25219" y="1997"/>
                  <a:pt x="20816" y="3498"/>
                  <a:pt x="16913" y="5900"/>
                </a:cubicBezTo>
                <a:cubicBezTo>
                  <a:pt x="16513" y="6134"/>
                  <a:pt x="16079" y="6434"/>
                  <a:pt x="15679" y="6667"/>
                </a:cubicBezTo>
                <a:cubicBezTo>
                  <a:pt x="12376" y="8802"/>
                  <a:pt x="9508" y="11471"/>
                  <a:pt x="6505" y="13939"/>
                </a:cubicBezTo>
                <a:cubicBezTo>
                  <a:pt x="1" y="19276"/>
                  <a:pt x="4771" y="48697"/>
                  <a:pt x="6105" y="48797"/>
                </a:cubicBezTo>
                <a:cubicBezTo>
                  <a:pt x="8868" y="48982"/>
                  <a:pt x="11654" y="49062"/>
                  <a:pt x="14458" y="49062"/>
                </a:cubicBezTo>
                <a:cubicBezTo>
                  <a:pt x="33634" y="49062"/>
                  <a:pt x="53616" y="45301"/>
                  <a:pt x="72686" y="45301"/>
                </a:cubicBezTo>
                <a:cubicBezTo>
                  <a:pt x="74047" y="45301"/>
                  <a:pt x="75404" y="45321"/>
                  <a:pt x="76756" y="45362"/>
                </a:cubicBezTo>
                <a:cubicBezTo>
                  <a:pt x="80492" y="45462"/>
                  <a:pt x="80959" y="54201"/>
                  <a:pt x="84728" y="54335"/>
                </a:cubicBezTo>
                <a:lnTo>
                  <a:pt x="106777" y="45929"/>
                </a:lnTo>
                <a:cubicBezTo>
                  <a:pt x="106777" y="45929"/>
                  <a:pt x="144304" y="52200"/>
                  <a:pt x="159648" y="52667"/>
                </a:cubicBezTo>
                <a:cubicBezTo>
                  <a:pt x="159663" y="52667"/>
                  <a:pt x="159679" y="52668"/>
                  <a:pt x="159694" y="52668"/>
                </a:cubicBezTo>
                <a:cubicBezTo>
                  <a:pt x="164190" y="52668"/>
                  <a:pt x="164915" y="28148"/>
                  <a:pt x="163951" y="27649"/>
                </a:cubicBezTo>
                <a:cubicBezTo>
                  <a:pt x="154077" y="22746"/>
                  <a:pt x="143770" y="18643"/>
                  <a:pt x="133162" y="15440"/>
                </a:cubicBezTo>
                <a:cubicBezTo>
                  <a:pt x="129579" y="14340"/>
                  <a:pt x="125839" y="13337"/>
                  <a:pt x="122122" y="13337"/>
                </a:cubicBezTo>
                <a:cubicBezTo>
                  <a:pt x="120995" y="13337"/>
                  <a:pt x="119870" y="13429"/>
                  <a:pt x="118752" y="13639"/>
                </a:cubicBezTo>
                <a:cubicBezTo>
                  <a:pt x="115450" y="14273"/>
                  <a:pt x="112414" y="15907"/>
                  <a:pt x="109412" y="17475"/>
                </a:cubicBezTo>
                <a:cubicBezTo>
                  <a:pt x="105443" y="19610"/>
                  <a:pt x="101540" y="21678"/>
                  <a:pt x="97570" y="23813"/>
                </a:cubicBezTo>
                <a:cubicBezTo>
                  <a:pt x="95436" y="24947"/>
                  <a:pt x="93201" y="26115"/>
                  <a:pt x="90766" y="26115"/>
                </a:cubicBezTo>
                <a:cubicBezTo>
                  <a:pt x="89398" y="26115"/>
                  <a:pt x="88030" y="25748"/>
                  <a:pt x="86729" y="25281"/>
                </a:cubicBezTo>
                <a:cubicBezTo>
                  <a:pt x="71285" y="19810"/>
                  <a:pt x="60677" y="4266"/>
                  <a:pt x="44699" y="730"/>
                </a:cubicBezTo>
                <a:cubicBezTo>
                  <a:pt x="42453" y="232"/>
                  <a:pt x="40167" y="1"/>
                  <a:pt x="3788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4" name="Google Shape;614;p22"/>
          <p:cNvSpPr txBox="1">
            <a:spLocks noGrp="1"/>
          </p:cNvSpPr>
          <p:nvPr>
            <p:ph type="title"/>
          </p:nvPr>
        </p:nvSpPr>
        <p:spPr>
          <a:xfrm>
            <a:off x="540000" y="491400"/>
            <a:ext cx="8100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4100"/>
              <a:buNone/>
              <a:defRPr/>
            </a:lvl1pPr>
            <a:lvl2pPr lvl="1" rtl="0">
              <a:spcBef>
                <a:spcPts val="0"/>
              </a:spcBef>
              <a:spcAft>
                <a:spcPts val="0"/>
              </a:spcAft>
              <a:buSzPts val="4100"/>
              <a:buNone/>
              <a:defRPr/>
            </a:lvl2pPr>
            <a:lvl3pPr lvl="2" rtl="0">
              <a:spcBef>
                <a:spcPts val="0"/>
              </a:spcBef>
              <a:spcAft>
                <a:spcPts val="0"/>
              </a:spcAft>
              <a:buSzPts val="4100"/>
              <a:buNone/>
              <a:defRPr/>
            </a:lvl3pPr>
            <a:lvl4pPr lvl="3" rtl="0">
              <a:spcBef>
                <a:spcPts val="0"/>
              </a:spcBef>
              <a:spcAft>
                <a:spcPts val="0"/>
              </a:spcAft>
              <a:buSzPts val="4100"/>
              <a:buNone/>
              <a:defRPr/>
            </a:lvl4pPr>
            <a:lvl5pPr lvl="4" rtl="0">
              <a:spcBef>
                <a:spcPts val="0"/>
              </a:spcBef>
              <a:spcAft>
                <a:spcPts val="0"/>
              </a:spcAft>
              <a:buSzPts val="4100"/>
              <a:buNone/>
              <a:defRPr/>
            </a:lvl5pPr>
            <a:lvl6pPr lvl="5" rtl="0">
              <a:spcBef>
                <a:spcPts val="0"/>
              </a:spcBef>
              <a:spcAft>
                <a:spcPts val="0"/>
              </a:spcAft>
              <a:buSzPts val="4100"/>
              <a:buNone/>
              <a:defRPr/>
            </a:lvl6pPr>
            <a:lvl7pPr lvl="6" rtl="0">
              <a:spcBef>
                <a:spcPts val="0"/>
              </a:spcBef>
              <a:spcAft>
                <a:spcPts val="0"/>
              </a:spcAft>
              <a:buSzPts val="4100"/>
              <a:buNone/>
              <a:defRPr/>
            </a:lvl7pPr>
            <a:lvl8pPr lvl="7" rtl="0">
              <a:spcBef>
                <a:spcPts val="0"/>
              </a:spcBef>
              <a:spcAft>
                <a:spcPts val="0"/>
              </a:spcAft>
              <a:buSzPts val="4100"/>
              <a:buNone/>
              <a:defRPr/>
            </a:lvl8pPr>
            <a:lvl9pPr lvl="8" rtl="0">
              <a:spcBef>
                <a:spcPts val="0"/>
              </a:spcBef>
              <a:spcAft>
                <a:spcPts val="0"/>
              </a:spcAft>
              <a:buSzPts val="4100"/>
              <a:buNone/>
              <a:defRPr/>
            </a:lvl9pPr>
          </a:lstStyle>
          <a:p>
            <a:endParaRPr/>
          </a:p>
        </p:txBody>
      </p:sp>
      <p:sp>
        <p:nvSpPr>
          <p:cNvPr id="615" name="Google Shape;615;p22"/>
          <p:cNvSpPr txBox="1">
            <a:spLocks noGrp="1"/>
          </p:cNvSpPr>
          <p:nvPr>
            <p:ph type="title" idx="4" hasCustomPrompt="1"/>
          </p:nvPr>
        </p:nvSpPr>
        <p:spPr>
          <a:xfrm>
            <a:off x="5875125" y="1789175"/>
            <a:ext cx="2630700" cy="1072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2000"/>
              <a:buNone/>
              <a:defRPr sz="6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616" name="Google Shape;616;p22"/>
          <p:cNvSpPr txBox="1">
            <a:spLocks noGrp="1"/>
          </p:cNvSpPr>
          <p:nvPr>
            <p:ph type="title" idx="5" hasCustomPrompt="1"/>
          </p:nvPr>
        </p:nvSpPr>
        <p:spPr>
          <a:xfrm flipH="1">
            <a:off x="638175" y="1789175"/>
            <a:ext cx="2630700" cy="1072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2000"/>
              <a:buNone/>
              <a:defRPr sz="6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617" name="Google Shape;617;p22"/>
          <p:cNvSpPr txBox="1">
            <a:spLocks noGrp="1"/>
          </p:cNvSpPr>
          <p:nvPr>
            <p:ph type="title" idx="6" hasCustomPrompt="1"/>
          </p:nvPr>
        </p:nvSpPr>
        <p:spPr>
          <a:xfrm>
            <a:off x="3080450" y="2781375"/>
            <a:ext cx="2983200" cy="1072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2000"/>
              <a:buNone/>
              <a:defRPr sz="6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Numbers and text 4">
  <p:cSld name="CUSTOM_2_1_1">
    <p:bg>
      <p:bgPr>
        <a:solidFill>
          <a:schemeClr val="lt1"/>
        </a:solidFill>
        <a:effectLst/>
      </p:bgPr>
    </p:bg>
    <p:spTree>
      <p:nvGrpSpPr>
        <p:cNvPr id="1" name="Shape 618"/>
        <p:cNvGrpSpPr/>
        <p:nvPr/>
      </p:nvGrpSpPr>
      <p:grpSpPr>
        <a:xfrm>
          <a:off x="0" y="0"/>
          <a:ext cx="0" cy="0"/>
          <a:chOff x="0" y="0"/>
          <a:chExt cx="0" cy="0"/>
        </a:xfrm>
      </p:grpSpPr>
      <p:sp>
        <p:nvSpPr>
          <p:cNvPr id="619" name="Google Shape;619;p23"/>
          <p:cNvSpPr/>
          <p:nvPr/>
        </p:nvSpPr>
        <p:spPr>
          <a:xfrm>
            <a:off x="-713750" y="-120225"/>
            <a:ext cx="9074800" cy="1376724"/>
          </a:xfrm>
          <a:custGeom>
            <a:avLst/>
            <a:gdLst/>
            <a:ahLst/>
            <a:cxnLst/>
            <a:rect l="l" t="t" r="r" b="b"/>
            <a:pathLst>
              <a:path w="109358" h="65325" extrusionOk="0">
                <a:moveTo>
                  <a:pt x="0" y="50845"/>
                </a:moveTo>
                <a:cubicBezTo>
                  <a:pt x="0" y="50845"/>
                  <a:pt x="12451" y="65325"/>
                  <a:pt x="29331" y="56615"/>
                </a:cubicBezTo>
                <a:cubicBezTo>
                  <a:pt x="41893" y="50157"/>
                  <a:pt x="34579" y="33761"/>
                  <a:pt x="41204" y="20845"/>
                </a:cubicBezTo>
                <a:cubicBezTo>
                  <a:pt x="47830" y="7929"/>
                  <a:pt x="63426" y="10795"/>
                  <a:pt x="72601" y="22241"/>
                </a:cubicBezTo>
                <a:cubicBezTo>
                  <a:pt x="83767" y="36180"/>
                  <a:pt x="109357" y="29480"/>
                  <a:pt x="108892" y="1"/>
                </a:cubicBezTo>
                <a:lnTo>
                  <a:pt x="0"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0" name="Google Shape;620;p23"/>
          <p:cNvSpPr/>
          <p:nvPr/>
        </p:nvSpPr>
        <p:spPr>
          <a:xfrm flipH="1">
            <a:off x="5468088" y="1723688"/>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 name="Google Shape;621;p23"/>
          <p:cNvSpPr/>
          <p:nvPr/>
        </p:nvSpPr>
        <p:spPr>
          <a:xfrm flipH="1">
            <a:off x="8057988" y="1252375"/>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2" name="Google Shape;622;p23"/>
          <p:cNvSpPr/>
          <p:nvPr/>
        </p:nvSpPr>
        <p:spPr>
          <a:xfrm flipH="1">
            <a:off x="-167462" y="3412963"/>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3" name="Google Shape;623;p23"/>
          <p:cNvSpPr txBox="1">
            <a:spLocks noGrp="1"/>
          </p:cNvSpPr>
          <p:nvPr>
            <p:ph type="subTitle" idx="1"/>
          </p:nvPr>
        </p:nvSpPr>
        <p:spPr>
          <a:xfrm>
            <a:off x="6155925" y="4163725"/>
            <a:ext cx="2105100" cy="397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1600"/>
            </a:lvl1pPr>
            <a:lvl2pPr lvl="1" algn="ctr" rtl="0">
              <a:spcBef>
                <a:spcPts val="1600"/>
              </a:spcBef>
              <a:spcAft>
                <a:spcPts val="0"/>
              </a:spcAft>
              <a:buSzPts val="1600"/>
              <a:buNone/>
              <a:defRPr sz="1600"/>
            </a:lvl2pPr>
            <a:lvl3pPr lvl="2" algn="ctr" rtl="0">
              <a:spcBef>
                <a:spcPts val="1600"/>
              </a:spcBef>
              <a:spcAft>
                <a:spcPts val="0"/>
              </a:spcAft>
              <a:buSzPts val="1600"/>
              <a:buNone/>
              <a:defRPr sz="1600"/>
            </a:lvl3pPr>
            <a:lvl4pPr lvl="3" algn="ctr" rtl="0">
              <a:spcBef>
                <a:spcPts val="1600"/>
              </a:spcBef>
              <a:spcAft>
                <a:spcPts val="0"/>
              </a:spcAft>
              <a:buSzPts val="1600"/>
              <a:buNone/>
              <a:defRPr sz="1600"/>
            </a:lvl4pPr>
            <a:lvl5pPr lvl="4" algn="ctr" rtl="0">
              <a:spcBef>
                <a:spcPts val="1600"/>
              </a:spcBef>
              <a:spcAft>
                <a:spcPts val="0"/>
              </a:spcAft>
              <a:buSzPts val="1600"/>
              <a:buNone/>
              <a:defRPr sz="1600"/>
            </a:lvl5pPr>
            <a:lvl6pPr lvl="5" algn="ctr" rtl="0">
              <a:spcBef>
                <a:spcPts val="1600"/>
              </a:spcBef>
              <a:spcAft>
                <a:spcPts val="0"/>
              </a:spcAft>
              <a:buSzPts val="1600"/>
              <a:buNone/>
              <a:defRPr sz="1600"/>
            </a:lvl6pPr>
            <a:lvl7pPr lvl="6" algn="ctr" rtl="0">
              <a:spcBef>
                <a:spcPts val="1600"/>
              </a:spcBef>
              <a:spcAft>
                <a:spcPts val="0"/>
              </a:spcAft>
              <a:buSzPts val="1600"/>
              <a:buNone/>
              <a:defRPr sz="1600"/>
            </a:lvl7pPr>
            <a:lvl8pPr lvl="7" algn="ctr" rtl="0">
              <a:spcBef>
                <a:spcPts val="1600"/>
              </a:spcBef>
              <a:spcAft>
                <a:spcPts val="0"/>
              </a:spcAft>
              <a:buSzPts val="1600"/>
              <a:buNone/>
              <a:defRPr sz="1600"/>
            </a:lvl8pPr>
            <a:lvl9pPr lvl="8" algn="ctr" rtl="0">
              <a:spcBef>
                <a:spcPts val="1600"/>
              </a:spcBef>
              <a:spcAft>
                <a:spcPts val="1600"/>
              </a:spcAft>
              <a:buSzPts val="1600"/>
              <a:buNone/>
              <a:defRPr sz="1600"/>
            </a:lvl9pPr>
          </a:lstStyle>
          <a:p>
            <a:endParaRPr/>
          </a:p>
        </p:txBody>
      </p:sp>
      <p:sp>
        <p:nvSpPr>
          <p:cNvPr id="624" name="Google Shape;624;p23"/>
          <p:cNvSpPr txBox="1">
            <a:spLocks noGrp="1"/>
          </p:cNvSpPr>
          <p:nvPr>
            <p:ph type="subTitle" idx="2"/>
          </p:nvPr>
        </p:nvSpPr>
        <p:spPr>
          <a:xfrm>
            <a:off x="918975" y="2746525"/>
            <a:ext cx="2105100" cy="397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1600"/>
            </a:lvl1pPr>
            <a:lvl2pPr lvl="1" algn="ctr" rtl="0">
              <a:spcBef>
                <a:spcPts val="1600"/>
              </a:spcBef>
              <a:spcAft>
                <a:spcPts val="0"/>
              </a:spcAft>
              <a:buSzPts val="1600"/>
              <a:buNone/>
              <a:defRPr sz="1600"/>
            </a:lvl2pPr>
            <a:lvl3pPr lvl="2" algn="ctr" rtl="0">
              <a:spcBef>
                <a:spcPts val="1600"/>
              </a:spcBef>
              <a:spcAft>
                <a:spcPts val="0"/>
              </a:spcAft>
              <a:buSzPts val="1600"/>
              <a:buNone/>
              <a:defRPr sz="1600"/>
            </a:lvl3pPr>
            <a:lvl4pPr lvl="3" algn="ctr" rtl="0">
              <a:spcBef>
                <a:spcPts val="1600"/>
              </a:spcBef>
              <a:spcAft>
                <a:spcPts val="0"/>
              </a:spcAft>
              <a:buSzPts val="1600"/>
              <a:buNone/>
              <a:defRPr sz="1600"/>
            </a:lvl4pPr>
            <a:lvl5pPr lvl="4" algn="ctr" rtl="0">
              <a:spcBef>
                <a:spcPts val="1600"/>
              </a:spcBef>
              <a:spcAft>
                <a:spcPts val="0"/>
              </a:spcAft>
              <a:buSzPts val="1600"/>
              <a:buNone/>
              <a:defRPr sz="1600"/>
            </a:lvl5pPr>
            <a:lvl6pPr lvl="5" algn="ctr" rtl="0">
              <a:spcBef>
                <a:spcPts val="1600"/>
              </a:spcBef>
              <a:spcAft>
                <a:spcPts val="0"/>
              </a:spcAft>
              <a:buSzPts val="1600"/>
              <a:buNone/>
              <a:defRPr sz="1600"/>
            </a:lvl6pPr>
            <a:lvl7pPr lvl="6" algn="ctr" rtl="0">
              <a:spcBef>
                <a:spcPts val="1600"/>
              </a:spcBef>
              <a:spcAft>
                <a:spcPts val="0"/>
              </a:spcAft>
              <a:buSzPts val="1600"/>
              <a:buNone/>
              <a:defRPr sz="1600"/>
            </a:lvl7pPr>
            <a:lvl8pPr lvl="7" algn="ctr" rtl="0">
              <a:spcBef>
                <a:spcPts val="1600"/>
              </a:spcBef>
              <a:spcAft>
                <a:spcPts val="0"/>
              </a:spcAft>
              <a:buSzPts val="1600"/>
              <a:buNone/>
              <a:defRPr sz="1600"/>
            </a:lvl8pPr>
            <a:lvl9pPr lvl="8" algn="ctr" rtl="0">
              <a:spcBef>
                <a:spcPts val="1600"/>
              </a:spcBef>
              <a:spcAft>
                <a:spcPts val="1600"/>
              </a:spcAft>
              <a:buSzPts val="1600"/>
              <a:buNone/>
              <a:defRPr sz="1600"/>
            </a:lvl9pPr>
          </a:lstStyle>
          <a:p>
            <a:endParaRPr/>
          </a:p>
        </p:txBody>
      </p:sp>
      <p:sp>
        <p:nvSpPr>
          <p:cNvPr id="625" name="Google Shape;625;p23"/>
          <p:cNvSpPr txBox="1">
            <a:spLocks noGrp="1"/>
          </p:cNvSpPr>
          <p:nvPr>
            <p:ph type="subTitle" idx="3"/>
          </p:nvPr>
        </p:nvSpPr>
        <p:spPr>
          <a:xfrm>
            <a:off x="3537500" y="3331455"/>
            <a:ext cx="2105100" cy="397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1600"/>
            </a:lvl1pPr>
            <a:lvl2pPr lvl="1" algn="ctr" rtl="0">
              <a:spcBef>
                <a:spcPts val="1600"/>
              </a:spcBef>
              <a:spcAft>
                <a:spcPts val="0"/>
              </a:spcAft>
              <a:buSzPts val="1600"/>
              <a:buNone/>
              <a:defRPr sz="1600"/>
            </a:lvl2pPr>
            <a:lvl3pPr lvl="2" algn="ctr" rtl="0">
              <a:spcBef>
                <a:spcPts val="1600"/>
              </a:spcBef>
              <a:spcAft>
                <a:spcPts val="0"/>
              </a:spcAft>
              <a:buSzPts val="1600"/>
              <a:buNone/>
              <a:defRPr sz="1600"/>
            </a:lvl3pPr>
            <a:lvl4pPr lvl="3" algn="ctr" rtl="0">
              <a:spcBef>
                <a:spcPts val="1600"/>
              </a:spcBef>
              <a:spcAft>
                <a:spcPts val="0"/>
              </a:spcAft>
              <a:buSzPts val="1600"/>
              <a:buNone/>
              <a:defRPr sz="1600"/>
            </a:lvl4pPr>
            <a:lvl5pPr lvl="4" algn="ctr" rtl="0">
              <a:spcBef>
                <a:spcPts val="1600"/>
              </a:spcBef>
              <a:spcAft>
                <a:spcPts val="0"/>
              </a:spcAft>
              <a:buSzPts val="1600"/>
              <a:buNone/>
              <a:defRPr sz="1600"/>
            </a:lvl5pPr>
            <a:lvl6pPr lvl="5" algn="ctr" rtl="0">
              <a:spcBef>
                <a:spcPts val="1600"/>
              </a:spcBef>
              <a:spcAft>
                <a:spcPts val="0"/>
              </a:spcAft>
              <a:buSzPts val="1600"/>
              <a:buNone/>
              <a:defRPr sz="1600"/>
            </a:lvl6pPr>
            <a:lvl7pPr lvl="6" algn="ctr" rtl="0">
              <a:spcBef>
                <a:spcPts val="1600"/>
              </a:spcBef>
              <a:spcAft>
                <a:spcPts val="0"/>
              </a:spcAft>
              <a:buSzPts val="1600"/>
              <a:buNone/>
              <a:defRPr sz="1600"/>
            </a:lvl7pPr>
            <a:lvl8pPr lvl="7" algn="ctr" rtl="0">
              <a:spcBef>
                <a:spcPts val="1600"/>
              </a:spcBef>
              <a:spcAft>
                <a:spcPts val="0"/>
              </a:spcAft>
              <a:buSzPts val="1600"/>
              <a:buNone/>
              <a:defRPr sz="1600"/>
            </a:lvl8pPr>
            <a:lvl9pPr lvl="8" algn="ctr" rtl="0">
              <a:spcBef>
                <a:spcPts val="1600"/>
              </a:spcBef>
              <a:spcAft>
                <a:spcPts val="1600"/>
              </a:spcAft>
              <a:buSzPts val="1600"/>
              <a:buNone/>
              <a:defRPr sz="1600"/>
            </a:lvl9pPr>
          </a:lstStyle>
          <a:p>
            <a:endParaRPr/>
          </a:p>
        </p:txBody>
      </p:sp>
      <p:sp>
        <p:nvSpPr>
          <p:cNvPr id="626" name="Google Shape;626;p23"/>
          <p:cNvSpPr txBox="1">
            <a:spLocks noGrp="1"/>
          </p:cNvSpPr>
          <p:nvPr>
            <p:ph type="title"/>
          </p:nvPr>
        </p:nvSpPr>
        <p:spPr>
          <a:xfrm>
            <a:off x="540000" y="491400"/>
            <a:ext cx="8100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4100"/>
              <a:buNone/>
              <a:defRPr/>
            </a:lvl1pPr>
            <a:lvl2pPr lvl="1" rtl="0">
              <a:spcBef>
                <a:spcPts val="0"/>
              </a:spcBef>
              <a:spcAft>
                <a:spcPts val="0"/>
              </a:spcAft>
              <a:buSzPts val="4100"/>
              <a:buNone/>
              <a:defRPr/>
            </a:lvl2pPr>
            <a:lvl3pPr lvl="2" rtl="0">
              <a:spcBef>
                <a:spcPts val="0"/>
              </a:spcBef>
              <a:spcAft>
                <a:spcPts val="0"/>
              </a:spcAft>
              <a:buSzPts val="4100"/>
              <a:buNone/>
              <a:defRPr/>
            </a:lvl3pPr>
            <a:lvl4pPr lvl="3" rtl="0">
              <a:spcBef>
                <a:spcPts val="0"/>
              </a:spcBef>
              <a:spcAft>
                <a:spcPts val="0"/>
              </a:spcAft>
              <a:buSzPts val="4100"/>
              <a:buNone/>
              <a:defRPr/>
            </a:lvl4pPr>
            <a:lvl5pPr lvl="4" rtl="0">
              <a:spcBef>
                <a:spcPts val="0"/>
              </a:spcBef>
              <a:spcAft>
                <a:spcPts val="0"/>
              </a:spcAft>
              <a:buSzPts val="4100"/>
              <a:buNone/>
              <a:defRPr/>
            </a:lvl5pPr>
            <a:lvl6pPr lvl="5" rtl="0">
              <a:spcBef>
                <a:spcPts val="0"/>
              </a:spcBef>
              <a:spcAft>
                <a:spcPts val="0"/>
              </a:spcAft>
              <a:buSzPts val="4100"/>
              <a:buNone/>
              <a:defRPr/>
            </a:lvl6pPr>
            <a:lvl7pPr lvl="6" rtl="0">
              <a:spcBef>
                <a:spcPts val="0"/>
              </a:spcBef>
              <a:spcAft>
                <a:spcPts val="0"/>
              </a:spcAft>
              <a:buSzPts val="4100"/>
              <a:buNone/>
              <a:defRPr/>
            </a:lvl7pPr>
            <a:lvl8pPr lvl="7" rtl="0">
              <a:spcBef>
                <a:spcPts val="0"/>
              </a:spcBef>
              <a:spcAft>
                <a:spcPts val="0"/>
              </a:spcAft>
              <a:buSzPts val="4100"/>
              <a:buNone/>
              <a:defRPr/>
            </a:lvl8pPr>
            <a:lvl9pPr lvl="8" rtl="0">
              <a:spcBef>
                <a:spcPts val="0"/>
              </a:spcBef>
              <a:spcAft>
                <a:spcPts val="0"/>
              </a:spcAft>
              <a:buSzPts val="4100"/>
              <a:buNone/>
              <a:defRPr/>
            </a:lvl9pPr>
          </a:lstStyle>
          <a:p>
            <a:endParaRPr/>
          </a:p>
        </p:txBody>
      </p:sp>
      <p:sp>
        <p:nvSpPr>
          <p:cNvPr id="627" name="Google Shape;627;p23"/>
          <p:cNvSpPr txBox="1">
            <a:spLocks noGrp="1"/>
          </p:cNvSpPr>
          <p:nvPr>
            <p:ph type="title" idx="4" hasCustomPrompt="1"/>
          </p:nvPr>
        </p:nvSpPr>
        <p:spPr>
          <a:xfrm>
            <a:off x="5893125" y="3487513"/>
            <a:ext cx="2630700" cy="676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2000"/>
              <a:buNone/>
              <a:defRPr sz="37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628" name="Google Shape;628;p23"/>
          <p:cNvSpPr txBox="1">
            <a:spLocks noGrp="1"/>
          </p:cNvSpPr>
          <p:nvPr>
            <p:ph type="title" idx="5" hasCustomPrompt="1"/>
          </p:nvPr>
        </p:nvSpPr>
        <p:spPr>
          <a:xfrm flipH="1">
            <a:off x="656175" y="2070313"/>
            <a:ext cx="2630700" cy="676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2000"/>
              <a:buNone/>
              <a:defRPr sz="37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629" name="Google Shape;629;p23"/>
          <p:cNvSpPr txBox="1">
            <a:spLocks noGrp="1"/>
          </p:cNvSpPr>
          <p:nvPr>
            <p:ph type="title" idx="6" hasCustomPrompt="1"/>
          </p:nvPr>
        </p:nvSpPr>
        <p:spPr>
          <a:xfrm>
            <a:off x="3098450" y="2655242"/>
            <a:ext cx="2983200" cy="676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2000"/>
              <a:buNone/>
              <a:defRPr sz="37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only 1">
  <p:cSld name="TITLE_ONLY_1">
    <p:spTree>
      <p:nvGrpSpPr>
        <p:cNvPr id="1" name="Shape 630"/>
        <p:cNvGrpSpPr/>
        <p:nvPr/>
      </p:nvGrpSpPr>
      <p:grpSpPr>
        <a:xfrm>
          <a:off x="0" y="0"/>
          <a:ext cx="0" cy="0"/>
          <a:chOff x="0" y="0"/>
          <a:chExt cx="0" cy="0"/>
        </a:xfrm>
      </p:grpSpPr>
      <p:grpSp>
        <p:nvGrpSpPr>
          <p:cNvPr id="631" name="Google Shape;631;p24"/>
          <p:cNvGrpSpPr/>
          <p:nvPr/>
        </p:nvGrpSpPr>
        <p:grpSpPr>
          <a:xfrm>
            <a:off x="2205114" y="-4990125"/>
            <a:ext cx="6073352" cy="10688657"/>
            <a:chOff x="2205114" y="-4990125"/>
            <a:chExt cx="6073352" cy="10688657"/>
          </a:xfrm>
        </p:grpSpPr>
        <p:sp>
          <p:nvSpPr>
            <p:cNvPr id="632" name="Google Shape;632;p24"/>
            <p:cNvSpPr/>
            <p:nvPr/>
          </p:nvSpPr>
          <p:spPr>
            <a:xfrm rot="-412" flipH="1">
              <a:off x="2205114" y="-4442500"/>
              <a:ext cx="4086783" cy="9577552"/>
            </a:xfrm>
            <a:custGeom>
              <a:avLst/>
              <a:gdLst/>
              <a:ahLst/>
              <a:cxnLst/>
              <a:rect l="l" t="t" r="r" b="b"/>
              <a:pathLst>
                <a:path w="49036" h="125599" extrusionOk="0">
                  <a:moveTo>
                    <a:pt x="18314" y="0"/>
                  </a:moveTo>
                  <a:cubicBezTo>
                    <a:pt x="16921" y="0"/>
                    <a:pt x="15545" y="200"/>
                    <a:pt x="14244" y="701"/>
                  </a:cubicBezTo>
                  <a:cubicBezTo>
                    <a:pt x="10408" y="2202"/>
                    <a:pt x="8140" y="6138"/>
                    <a:pt x="6505" y="9907"/>
                  </a:cubicBezTo>
                  <a:cubicBezTo>
                    <a:pt x="1402" y="21716"/>
                    <a:pt x="1" y="36093"/>
                    <a:pt x="6972" y="46901"/>
                  </a:cubicBezTo>
                  <a:cubicBezTo>
                    <a:pt x="9641" y="51037"/>
                    <a:pt x="13510" y="54706"/>
                    <a:pt x="14077" y="59576"/>
                  </a:cubicBezTo>
                  <a:cubicBezTo>
                    <a:pt x="14644" y="64180"/>
                    <a:pt x="12143" y="68683"/>
                    <a:pt x="12676" y="73253"/>
                  </a:cubicBezTo>
                  <a:cubicBezTo>
                    <a:pt x="13410" y="79390"/>
                    <a:pt x="19348" y="83593"/>
                    <a:pt x="21382" y="89398"/>
                  </a:cubicBezTo>
                  <a:cubicBezTo>
                    <a:pt x="22216" y="91699"/>
                    <a:pt x="22383" y="94234"/>
                    <a:pt x="21916" y="96603"/>
                  </a:cubicBezTo>
                  <a:cubicBezTo>
                    <a:pt x="21182" y="100372"/>
                    <a:pt x="18914" y="103474"/>
                    <a:pt x="17913" y="107110"/>
                  </a:cubicBezTo>
                  <a:cubicBezTo>
                    <a:pt x="16312" y="112948"/>
                    <a:pt x="18180" y="118418"/>
                    <a:pt x="20749" y="123622"/>
                  </a:cubicBezTo>
                  <a:cubicBezTo>
                    <a:pt x="21082" y="124289"/>
                    <a:pt x="21483" y="124990"/>
                    <a:pt x="22083" y="125423"/>
                  </a:cubicBezTo>
                  <a:cubicBezTo>
                    <a:pt x="22221" y="125534"/>
                    <a:pt x="22405" y="125599"/>
                    <a:pt x="22559" y="125599"/>
                  </a:cubicBezTo>
                  <a:cubicBezTo>
                    <a:pt x="22591" y="125599"/>
                    <a:pt x="22621" y="125596"/>
                    <a:pt x="22650" y="125590"/>
                  </a:cubicBezTo>
                  <a:cubicBezTo>
                    <a:pt x="23017" y="125557"/>
                    <a:pt x="23217" y="125090"/>
                    <a:pt x="23317" y="124656"/>
                  </a:cubicBezTo>
                  <a:cubicBezTo>
                    <a:pt x="23484" y="123555"/>
                    <a:pt x="23084" y="122488"/>
                    <a:pt x="22984" y="121387"/>
                  </a:cubicBezTo>
                  <a:cubicBezTo>
                    <a:pt x="22850" y="120253"/>
                    <a:pt x="22884" y="119119"/>
                    <a:pt x="23050" y="117985"/>
                  </a:cubicBezTo>
                  <a:cubicBezTo>
                    <a:pt x="23717" y="113782"/>
                    <a:pt x="26653" y="110946"/>
                    <a:pt x="28654" y="107310"/>
                  </a:cubicBezTo>
                  <a:cubicBezTo>
                    <a:pt x="30989" y="103107"/>
                    <a:pt x="31723" y="98037"/>
                    <a:pt x="30656" y="93367"/>
                  </a:cubicBezTo>
                  <a:cubicBezTo>
                    <a:pt x="29555" y="88630"/>
                    <a:pt x="26753" y="84194"/>
                    <a:pt x="27220" y="79390"/>
                  </a:cubicBezTo>
                  <a:cubicBezTo>
                    <a:pt x="27654" y="75087"/>
                    <a:pt x="30589" y="71418"/>
                    <a:pt x="31356" y="67115"/>
                  </a:cubicBezTo>
                  <a:cubicBezTo>
                    <a:pt x="31890" y="64046"/>
                    <a:pt x="31189" y="60877"/>
                    <a:pt x="31323" y="57708"/>
                  </a:cubicBezTo>
                  <a:cubicBezTo>
                    <a:pt x="31523" y="51604"/>
                    <a:pt x="34759" y="46033"/>
                    <a:pt x="38561" y="41263"/>
                  </a:cubicBezTo>
                  <a:cubicBezTo>
                    <a:pt x="41697" y="37360"/>
                    <a:pt x="45366" y="33691"/>
                    <a:pt x="47101" y="29021"/>
                  </a:cubicBezTo>
                  <a:cubicBezTo>
                    <a:pt x="49036" y="24218"/>
                    <a:pt x="48502" y="18514"/>
                    <a:pt x="45533" y="14311"/>
                  </a:cubicBezTo>
                  <a:cubicBezTo>
                    <a:pt x="44265" y="12509"/>
                    <a:pt x="42664" y="11008"/>
                    <a:pt x="40996" y="9674"/>
                  </a:cubicBezTo>
                  <a:cubicBezTo>
                    <a:pt x="35593" y="5304"/>
                    <a:pt x="29255" y="1902"/>
                    <a:pt x="22483" y="501"/>
                  </a:cubicBezTo>
                  <a:cubicBezTo>
                    <a:pt x="21116" y="200"/>
                    <a:pt x="19706" y="0"/>
                    <a:pt x="1831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 name="Google Shape;633;p24"/>
            <p:cNvSpPr/>
            <p:nvPr/>
          </p:nvSpPr>
          <p:spPr>
            <a:xfrm rot="709984" flipH="1">
              <a:off x="3252679" y="-4672984"/>
              <a:ext cx="4086712" cy="9577511"/>
            </a:xfrm>
            <a:custGeom>
              <a:avLst/>
              <a:gdLst/>
              <a:ahLst/>
              <a:cxnLst/>
              <a:rect l="l" t="t" r="r" b="b"/>
              <a:pathLst>
                <a:path w="49036" h="125599" extrusionOk="0">
                  <a:moveTo>
                    <a:pt x="18314" y="0"/>
                  </a:moveTo>
                  <a:cubicBezTo>
                    <a:pt x="16921" y="0"/>
                    <a:pt x="15545" y="200"/>
                    <a:pt x="14244" y="701"/>
                  </a:cubicBezTo>
                  <a:cubicBezTo>
                    <a:pt x="10408" y="2202"/>
                    <a:pt x="8140" y="6138"/>
                    <a:pt x="6505" y="9907"/>
                  </a:cubicBezTo>
                  <a:cubicBezTo>
                    <a:pt x="1402" y="21716"/>
                    <a:pt x="1" y="36093"/>
                    <a:pt x="6972" y="46901"/>
                  </a:cubicBezTo>
                  <a:cubicBezTo>
                    <a:pt x="9641" y="51037"/>
                    <a:pt x="13510" y="54706"/>
                    <a:pt x="14077" y="59576"/>
                  </a:cubicBezTo>
                  <a:cubicBezTo>
                    <a:pt x="14644" y="64180"/>
                    <a:pt x="12143" y="68683"/>
                    <a:pt x="12676" y="73253"/>
                  </a:cubicBezTo>
                  <a:cubicBezTo>
                    <a:pt x="13410" y="79390"/>
                    <a:pt x="19348" y="83593"/>
                    <a:pt x="21382" y="89398"/>
                  </a:cubicBezTo>
                  <a:cubicBezTo>
                    <a:pt x="22216" y="91699"/>
                    <a:pt x="22383" y="94234"/>
                    <a:pt x="21916" y="96603"/>
                  </a:cubicBezTo>
                  <a:cubicBezTo>
                    <a:pt x="21182" y="100372"/>
                    <a:pt x="18914" y="103474"/>
                    <a:pt x="17913" y="107110"/>
                  </a:cubicBezTo>
                  <a:cubicBezTo>
                    <a:pt x="16312" y="112948"/>
                    <a:pt x="18180" y="118418"/>
                    <a:pt x="20749" y="123622"/>
                  </a:cubicBezTo>
                  <a:cubicBezTo>
                    <a:pt x="21082" y="124289"/>
                    <a:pt x="21483" y="124990"/>
                    <a:pt x="22083" y="125423"/>
                  </a:cubicBezTo>
                  <a:cubicBezTo>
                    <a:pt x="22221" y="125534"/>
                    <a:pt x="22405" y="125599"/>
                    <a:pt x="22559" y="125599"/>
                  </a:cubicBezTo>
                  <a:cubicBezTo>
                    <a:pt x="22591" y="125599"/>
                    <a:pt x="22621" y="125596"/>
                    <a:pt x="22650" y="125590"/>
                  </a:cubicBezTo>
                  <a:cubicBezTo>
                    <a:pt x="23017" y="125557"/>
                    <a:pt x="23217" y="125090"/>
                    <a:pt x="23317" y="124656"/>
                  </a:cubicBezTo>
                  <a:cubicBezTo>
                    <a:pt x="23484" y="123555"/>
                    <a:pt x="23084" y="122488"/>
                    <a:pt x="22984" y="121387"/>
                  </a:cubicBezTo>
                  <a:cubicBezTo>
                    <a:pt x="22850" y="120253"/>
                    <a:pt x="22884" y="119119"/>
                    <a:pt x="23050" y="117985"/>
                  </a:cubicBezTo>
                  <a:cubicBezTo>
                    <a:pt x="23717" y="113782"/>
                    <a:pt x="26653" y="110946"/>
                    <a:pt x="28654" y="107310"/>
                  </a:cubicBezTo>
                  <a:cubicBezTo>
                    <a:pt x="30989" y="103107"/>
                    <a:pt x="31723" y="98037"/>
                    <a:pt x="30656" y="93367"/>
                  </a:cubicBezTo>
                  <a:cubicBezTo>
                    <a:pt x="29555" y="88630"/>
                    <a:pt x="26753" y="84194"/>
                    <a:pt x="27220" y="79390"/>
                  </a:cubicBezTo>
                  <a:cubicBezTo>
                    <a:pt x="27654" y="75087"/>
                    <a:pt x="30589" y="71418"/>
                    <a:pt x="31356" y="67115"/>
                  </a:cubicBezTo>
                  <a:cubicBezTo>
                    <a:pt x="31890" y="64046"/>
                    <a:pt x="31189" y="60877"/>
                    <a:pt x="31323" y="57708"/>
                  </a:cubicBezTo>
                  <a:cubicBezTo>
                    <a:pt x="31523" y="51604"/>
                    <a:pt x="34759" y="46033"/>
                    <a:pt x="38561" y="41263"/>
                  </a:cubicBezTo>
                  <a:cubicBezTo>
                    <a:pt x="41697" y="37360"/>
                    <a:pt x="45366" y="33691"/>
                    <a:pt x="47101" y="29021"/>
                  </a:cubicBezTo>
                  <a:cubicBezTo>
                    <a:pt x="49036" y="24218"/>
                    <a:pt x="48502" y="18514"/>
                    <a:pt x="45533" y="14311"/>
                  </a:cubicBezTo>
                  <a:cubicBezTo>
                    <a:pt x="44265" y="12509"/>
                    <a:pt x="42664" y="11008"/>
                    <a:pt x="40996" y="9674"/>
                  </a:cubicBezTo>
                  <a:cubicBezTo>
                    <a:pt x="35593" y="5304"/>
                    <a:pt x="29255" y="1902"/>
                    <a:pt x="22483" y="501"/>
                  </a:cubicBezTo>
                  <a:cubicBezTo>
                    <a:pt x="21116" y="200"/>
                    <a:pt x="19706" y="0"/>
                    <a:pt x="1831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 name="Google Shape;634;p24"/>
            <p:cNvSpPr/>
            <p:nvPr/>
          </p:nvSpPr>
          <p:spPr>
            <a:xfrm>
              <a:off x="3369925" y="4793299"/>
              <a:ext cx="418192" cy="623270"/>
            </a:xfrm>
            <a:custGeom>
              <a:avLst/>
              <a:gdLst/>
              <a:ahLst/>
              <a:cxnLst/>
              <a:rect l="l" t="t" r="r" b="b"/>
              <a:pathLst>
                <a:path w="2851" h="7228" extrusionOk="0">
                  <a:moveTo>
                    <a:pt x="2850" y="1"/>
                  </a:moveTo>
                  <a:lnTo>
                    <a:pt x="1" y="1286"/>
                  </a:lnTo>
                  <a:lnTo>
                    <a:pt x="1" y="7204"/>
                  </a:lnTo>
                  <a:lnTo>
                    <a:pt x="2850" y="7228"/>
                  </a:lnTo>
                  <a:lnTo>
                    <a:pt x="285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 name="Google Shape;635;p24"/>
            <p:cNvSpPr/>
            <p:nvPr/>
          </p:nvSpPr>
          <p:spPr>
            <a:xfrm>
              <a:off x="3767586" y="4793299"/>
              <a:ext cx="419659" cy="623270"/>
            </a:xfrm>
            <a:custGeom>
              <a:avLst/>
              <a:gdLst/>
              <a:ahLst/>
              <a:cxnLst/>
              <a:rect l="l" t="t" r="r" b="b"/>
              <a:pathLst>
                <a:path w="2861" h="7228" extrusionOk="0">
                  <a:moveTo>
                    <a:pt x="2861" y="1"/>
                  </a:moveTo>
                  <a:lnTo>
                    <a:pt x="0" y="1286"/>
                  </a:lnTo>
                  <a:lnTo>
                    <a:pt x="0" y="7204"/>
                  </a:lnTo>
                  <a:lnTo>
                    <a:pt x="2861" y="7228"/>
                  </a:lnTo>
                  <a:lnTo>
                    <a:pt x="286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 name="Google Shape;636;p24"/>
            <p:cNvSpPr/>
            <p:nvPr/>
          </p:nvSpPr>
          <p:spPr>
            <a:xfrm>
              <a:off x="4958369" y="4793299"/>
              <a:ext cx="418192" cy="623270"/>
            </a:xfrm>
            <a:custGeom>
              <a:avLst/>
              <a:gdLst/>
              <a:ahLst/>
              <a:cxnLst/>
              <a:rect l="l" t="t" r="r" b="b"/>
              <a:pathLst>
                <a:path w="2851" h="7228" extrusionOk="0">
                  <a:moveTo>
                    <a:pt x="2850" y="1"/>
                  </a:moveTo>
                  <a:lnTo>
                    <a:pt x="1" y="1286"/>
                  </a:lnTo>
                  <a:lnTo>
                    <a:pt x="1" y="7204"/>
                  </a:lnTo>
                  <a:lnTo>
                    <a:pt x="2850" y="7228"/>
                  </a:lnTo>
                  <a:lnTo>
                    <a:pt x="285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 name="Google Shape;637;p24"/>
            <p:cNvSpPr/>
            <p:nvPr/>
          </p:nvSpPr>
          <p:spPr>
            <a:xfrm>
              <a:off x="5356030" y="4793299"/>
              <a:ext cx="418045" cy="623270"/>
            </a:xfrm>
            <a:custGeom>
              <a:avLst/>
              <a:gdLst/>
              <a:ahLst/>
              <a:cxnLst/>
              <a:rect l="l" t="t" r="r" b="b"/>
              <a:pathLst>
                <a:path w="2850" h="7228" extrusionOk="0">
                  <a:moveTo>
                    <a:pt x="2849" y="1"/>
                  </a:moveTo>
                  <a:lnTo>
                    <a:pt x="0" y="1286"/>
                  </a:lnTo>
                  <a:lnTo>
                    <a:pt x="0" y="7204"/>
                  </a:lnTo>
                  <a:lnTo>
                    <a:pt x="2849" y="7228"/>
                  </a:lnTo>
                  <a:lnTo>
                    <a:pt x="2849"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 name="Google Shape;638;p24"/>
            <p:cNvSpPr/>
            <p:nvPr/>
          </p:nvSpPr>
          <p:spPr>
            <a:xfrm>
              <a:off x="4066975" y="4576796"/>
              <a:ext cx="1064838" cy="1121737"/>
            </a:xfrm>
            <a:custGeom>
              <a:avLst/>
              <a:gdLst/>
              <a:ahLst/>
              <a:cxnLst/>
              <a:rect l="l" t="t" r="r" b="b"/>
              <a:pathLst>
                <a:path w="10424" h="10981" extrusionOk="0">
                  <a:moveTo>
                    <a:pt x="3104" y="1"/>
                  </a:moveTo>
                  <a:cubicBezTo>
                    <a:pt x="3081" y="835"/>
                    <a:pt x="3046" y="1576"/>
                    <a:pt x="3000" y="2062"/>
                  </a:cubicBezTo>
                  <a:cubicBezTo>
                    <a:pt x="2432" y="8687"/>
                    <a:pt x="0" y="10980"/>
                    <a:pt x="0" y="10980"/>
                  </a:cubicBezTo>
                  <a:lnTo>
                    <a:pt x="10424" y="10980"/>
                  </a:lnTo>
                  <a:cubicBezTo>
                    <a:pt x="10424" y="10980"/>
                    <a:pt x="7424" y="9197"/>
                    <a:pt x="7019" y="1831"/>
                  </a:cubicBezTo>
                  <a:cubicBezTo>
                    <a:pt x="6996" y="1379"/>
                    <a:pt x="6984" y="730"/>
                    <a:pt x="6984"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 name="Google Shape;639;p24"/>
            <p:cNvSpPr/>
            <p:nvPr/>
          </p:nvSpPr>
          <p:spPr>
            <a:xfrm>
              <a:off x="4356785" y="4523575"/>
              <a:ext cx="446202" cy="80598"/>
            </a:xfrm>
            <a:custGeom>
              <a:avLst/>
              <a:gdLst/>
              <a:ahLst/>
              <a:cxnLst/>
              <a:rect l="l" t="t" r="r" b="b"/>
              <a:pathLst>
                <a:path w="4368" h="789" extrusionOk="0">
                  <a:moveTo>
                    <a:pt x="1" y="0"/>
                  </a:moveTo>
                  <a:lnTo>
                    <a:pt x="1" y="788"/>
                  </a:lnTo>
                  <a:lnTo>
                    <a:pt x="4367" y="788"/>
                  </a:lnTo>
                  <a:lnTo>
                    <a:pt x="4367"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0" name="Google Shape;640;p24"/>
            <p:cNvSpPr/>
            <p:nvPr/>
          </p:nvSpPr>
          <p:spPr>
            <a:xfrm>
              <a:off x="4368635" y="4632469"/>
              <a:ext cx="423626" cy="46173"/>
            </a:xfrm>
            <a:custGeom>
              <a:avLst/>
              <a:gdLst/>
              <a:ahLst/>
              <a:cxnLst/>
              <a:rect l="l" t="t" r="r" b="b"/>
              <a:pathLst>
                <a:path w="4147" h="452" extrusionOk="0">
                  <a:moveTo>
                    <a:pt x="1" y="0"/>
                  </a:moveTo>
                  <a:lnTo>
                    <a:pt x="1" y="452"/>
                  </a:lnTo>
                  <a:lnTo>
                    <a:pt x="4147" y="452"/>
                  </a:lnTo>
                  <a:lnTo>
                    <a:pt x="4147"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1" name="Google Shape;641;p24"/>
            <p:cNvSpPr/>
            <p:nvPr/>
          </p:nvSpPr>
          <p:spPr>
            <a:xfrm>
              <a:off x="4368635" y="4712862"/>
              <a:ext cx="423626" cy="46275"/>
            </a:xfrm>
            <a:custGeom>
              <a:avLst/>
              <a:gdLst/>
              <a:ahLst/>
              <a:cxnLst/>
              <a:rect l="l" t="t" r="r" b="b"/>
              <a:pathLst>
                <a:path w="4147" h="453" extrusionOk="0">
                  <a:moveTo>
                    <a:pt x="1" y="1"/>
                  </a:moveTo>
                  <a:lnTo>
                    <a:pt x="1" y="452"/>
                  </a:lnTo>
                  <a:lnTo>
                    <a:pt x="4147" y="452"/>
                  </a:lnTo>
                  <a:lnTo>
                    <a:pt x="4147"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42" name="Google Shape;642;p24"/>
          <p:cNvSpPr/>
          <p:nvPr/>
        </p:nvSpPr>
        <p:spPr>
          <a:xfrm>
            <a:off x="-46825" y="856020"/>
            <a:ext cx="9273640" cy="1285976"/>
          </a:xfrm>
          <a:custGeom>
            <a:avLst/>
            <a:gdLst/>
            <a:ahLst/>
            <a:cxnLst/>
            <a:rect l="l" t="t" r="r" b="b"/>
            <a:pathLst>
              <a:path w="195060" h="67074" extrusionOk="0">
                <a:moveTo>
                  <a:pt x="0" y="1"/>
                </a:moveTo>
                <a:lnTo>
                  <a:pt x="0" y="67074"/>
                </a:lnTo>
                <a:cubicBezTo>
                  <a:pt x="0" y="67074"/>
                  <a:pt x="7731" y="38156"/>
                  <a:pt x="31389" y="38156"/>
                </a:cubicBezTo>
                <a:cubicBezTo>
                  <a:pt x="34779" y="38156"/>
                  <a:pt x="38495" y="38749"/>
                  <a:pt x="42563" y="40107"/>
                </a:cubicBezTo>
                <a:cubicBezTo>
                  <a:pt x="53664" y="43818"/>
                  <a:pt x="61784" y="45484"/>
                  <a:pt x="67958" y="45484"/>
                </a:cubicBezTo>
                <a:cubicBezTo>
                  <a:pt x="79835" y="45484"/>
                  <a:pt x="84507" y="39316"/>
                  <a:pt x="89332" y="29666"/>
                </a:cubicBezTo>
                <a:cubicBezTo>
                  <a:pt x="93516" y="21287"/>
                  <a:pt x="101818" y="16441"/>
                  <a:pt x="110052" y="16441"/>
                </a:cubicBezTo>
                <a:cubicBezTo>
                  <a:pt x="116211" y="16441"/>
                  <a:pt x="122333" y="19152"/>
                  <a:pt x="126665" y="25125"/>
                </a:cubicBezTo>
                <a:cubicBezTo>
                  <a:pt x="131257" y="31456"/>
                  <a:pt x="137426" y="34310"/>
                  <a:pt x="143512" y="34310"/>
                </a:cubicBezTo>
                <a:cubicBezTo>
                  <a:pt x="150846" y="34310"/>
                  <a:pt x="158059" y="30167"/>
                  <a:pt x="162249" y="22966"/>
                </a:cubicBezTo>
                <a:cubicBezTo>
                  <a:pt x="165878" y="16735"/>
                  <a:pt x="172152" y="14040"/>
                  <a:pt x="178350" y="14040"/>
                </a:cubicBezTo>
                <a:cubicBezTo>
                  <a:pt x="185278" y="14040"/>
                  <a:pt x="192113" y="17407"/>
                  <a:pt x="195060" y="22966"/>
                </a:cubicBezTo>
                <a:lnTo>
                  <a:pt x="19506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 name="Google Shape;643;p24"/>
          <p:cNvSpPr/>
          <p:nvPr/>
        </p:nvSpPr>
        <p:spPr>
          <a:xfrm>
            <a:off x="-28400" y="-23650"/>
            <a:ext cx="9255600" cy="1008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 name="Google Shape;644;p24"/>
          <p:cNvSpPr txBox="1">
            <a:spLocks noGrp="1"/>
          </p:cNvSpPr>
          <p:nvPr>
            <p:ph type="title"/>
          </p:nvPr>
        </p:nvSpPr>
        <p:spPr>
          <a:xfrm>
            <a:off x="540000" y="491400"/>
            <a:ext cx="8100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4100"/>
              <a:buNone/>
              <a:defRPr/>
            </a:lvl1pPr>
            <a:lvl2pPr lvl="1" rtl="0">
              <a:spcBef>
                <a:spcPts val="0"/>
              </a:spcBef>
              <a:spcAft>
                <a:spcPts val="0"/>
              </a:spcAft>
              <a:buSzPts val="4100"/>
              <a:buNone/>
              <a:defRPr/>
            </a:lvl2pPr>
            <a:lvl3pPr lvl="2" rtl="0">
              <a:spcBef>
                <a:spcPts val="0"/>
              </a:spcBef>
              <a:spcAft>
                <a:spcPts val="0"/>
              </a:spcAft>
              <a:buSzPts val="4100"/>
              <a:buNone/>
              <a:defRPr/>
            </a:lvl3pPr>
            <a:lvl4pPr lvl="3" rtl="0">
              <a:spcBef>
                <a:spcPts val="0"/>
              </a:spcBef>
              <a:spcAft>
                <a:spcPts val="0"/>
              </a:spcAft>
              <a:buSzPts val="4100"/>
              <a:buNone/>
              <a:defRPr/>
            </a:lvl4pPr>
            <a:lvl5pPr lvl="4" rtl="0">
              <a:spcBef>
                <a:spcPts val="0"/>
              </a:spcBef>
              <a:spcAft>
                <a:spcPts val="0"/>
              </a:spcAft>
              <a:buSzPts val="4100"/>
              <a:buNone/>
              <a:defRPr/>
            </a:lvl5pPr>
            <a:lvl6pPr lvl="5" rtl="0">
              <a:spcBef>
                <a:spcPts val="0"/>
              </a:spcBef>
              <a:spcAft>
                <a:spcPts val="0"/>
              </a:spcAft>
              <a:buSzPts val="4100"/>
              <a:buNone/>
              <a:defRPr/>
            </a:lvl6pPr>
            <a:lvl7pPr lvl="6" rtl="0">
              <a:spcBef>
                <a:spcPts val="0"/>
              </a:spcBef>
              <a:spcAft>
                <a:spcPts val="0"/>
              </a:spcAft>
              <a:buSzPts val="4100"/>
              <a:buNone/>
              <a:defRPr/>
            </a:lvl7pPr>
            <a:lvl8pPr lvl="7" rtl="0">
              <a:spcBef>
                <a:spcPts val="0"/>
              </a:spcBef>
              <a:spcAft>
                <a:spcPts val="0"/>
              </a:spcAft>
              <a:buSzPts val="4100"/>
              <a:buNone/>
              <a:defRPr/>
            </a:lvl8pPr>
            <a:lvl9pPr lvl="8" rtl="0">
              <a:spcBef>
                <a:spcPts val="0"/>
              </a:spcBef>
              <a:spcAft>
                <a:spcPts val="0"/>
              </a:spcAft>
              <a:buSzPts val="4100"/>
              <a:buNone/>
              <a:defRPr/>
            </a:lvl9pPr>
          </a:lstStyle>
          <a:p>
            <a:endParaRPr/>
          </a:p>
        </p:txBody>
      </p:sp>
      <p:sp>
        <p:nvSpPr>
          <p:cNvPr id="645" name="Google Shape;645;p24"/>
          <p:cNvSpPr/>
          <p:nvPr/>
        </p:nvSpPr>
        <p:spPr>
          <a:xfrm>
            <a:off x="7697588" y="2446463"/>
            <a:ext cx="1617700" cy="310000"/>
          </a:xfrm>
          <a:custGeom>
            <a:avLst/>
            <a:gdLst/>
            <a:ahLst/>
            <a:cxnLst/>
            <a:rect l="l" t="t" r="r" b="b"/>
            <a:pathLst>
              <a:path w="64708" h="12400" extrusionOk="0">
                <a:moveTo>
                  <a:pt x="24594" y="0"/>
                </a:moveTo>
                <a:cubicBezTo>
                  <a:pt x="23235" y="0"/>
                  <a:pt x="21887" y="428"/>
                  <a:pt x="20605" y="989"/>
                </a:cubicBezTo>
                <a:cubicBezTo>
                  <a:pt x="18645" y="1824"/>
                  <a:pt x="16844" y="2949"/>
                  <a:pt x="15205" y="4299"/>
                </a:cubicBezTo>
                <a:cubicBezTo>
                  <a:pt x="14176" y="5135"/>
                  <a:pt x="13212" y="6067"/>
                  <a:pt x="12730" y="7257"/>
                </a:cubicBezTo>
                <a:cubicBezTo>
                  <a:pt x="12537" y="7771"/>
                  <a:pt x="12409" y="8350"/>
                  <a:pt x="12087" y="8800"/>
                </a:cubicBezTo>
                <a:cubicBezTo>
                  <a:pt x="11639" y="9373"/>
                  <a:pt x="10932" y="9607"/>
                  <a:pt x="10187" y="9607"/>
                </a:cubicBezTo>
                <a:cubicBezTo>
                  <a:pt x="9596" y="9607"/>
                  <a:pt x="8981" y="9459"/>
                  <a:pt x="8455" y="9218"/>
                </a:cubicBezTo>
                <a:cubicBezTo>
                  <a:pt x="7233" y="8703"/>
                  <a:pt x="6140" y="7835"/>
                  <a:pt x="4822" y="7610"/>
                </a:cubicBezTo>
                <a:cubicBezTo>
                  <a:pt x="4585" y="7572"/>
                  <a:pt x="4360" y="7554"/>
                  <a:pt x="4146" y="7554"/>
                </a:cubicBezTo>
                <a:cubicBezTo>
                  <a:pt x="1627" y="7554"/>
                  <a:pt x="623" y="10044"/>
                  <a:pt x="1" y="12207"/>
                </a:cubicBezTo>
                <a:lnTo>
                  <a:pt x="62393" y="12207"/>
                </a:lnTo>
                <a:cubicBezTo>
                  <a:pt x="63165" y="12207"/>
                  <a:pt x="63968" y="12207"/>
                  <a:pt x="64708" y="12400"/>
                </a:cubicBezTo>
                <a:cubicBezTo>
                  <a:pt x="63185" y="11258"/>
                  <a:pt x="61529" y="10116"/>
                  <a:pt x="59715" y="10116"/>
                </a:cubicBezTo>
                <a:cubicBezTo>
                  <a:pt x="59538" y="10116"/>
                  <a:pt x="59359" y="10127"/>
                  <a:pt x="59179" y="10150"/>
                </a:cubicBezTo>
                <a:cubicBezTo>
                  <a:pt x="58452" y="10233"/>
                  <a:pt x="57684" y="10517"/>
                  <a:pt x="56981" y="10517"/>
                </a:cubicBezTo>
                <a:cubicBezTo>
                  <a:pt x="56596" y="10517"/>
                  <a:pt x="56230" y="10432"/>
                  <a:pt x="55900" y="10182"/>
                </a:cubicBezTo>
                <a:cubicBezTo>
                  <a:pt x="55611" y="9957"/>
                  <a:pt x="55418" y="9635"/>
                  <a:pt x="55161" y="9314"/>
                </a:cubicBezTo>
                <a:cubicBezTo>
                  <a:pt x="54073" y="7898"/>
                  <a:pt x="52190" y="7417"/>
                  <a:pt x="50325" y="7417"/>
                </a:cubicBezTo>
                <a:cubicBezTo>
                  <a:pt x="49820" y="7417"/>
                  <a:pt x="49315" y="7452"/>
                  <a:pt x="48828" y="7514"/>
                </a:cubicBezTo>
                <a:cubicBezTo>
                  <a:pt x="46771" y="7739"/>
                  <a:pt x="44810" y="8253"/>
                  <a:pt x="42946" y="9057"/>
                </a:cubicBezTo>
                <a:cubicBezTo>
                  <a:pt x="41789" y="9603"/>
                  <a:pt x="40631" y="10182"/>
                  <a:pt x="39346" y="10310"/>
                </a:cubicBezTo>
                <a:cubicBezTo>
                  <a:pt x="39203" y="10323"/>
                  <a:pt x="39062" y="10329"/>
                  <a:pt x="38922" y="10329"/>
                </a:cubicBezTo>
                <a:cubicBezTo>
                  <a:pt x="36128" y="10329"/>
                  <a:pt x="33859" y="7945"/>
                  <a:pt x="32145" y="5649"/>
                </a:cubicBezTo>
                <a:cubicBezTo>
                  <a:pt x="30377" y="3239"/>
                  <a:pt x="28416" y="539"/>
                  <a:pt x="25427" y="56"/>
                </a:cubicBezTo>
                <a:cubicBezTo>
                  <a:pt x="25149" y="18"/>
                  <a:pt x="24871" y="0"/>
                  <a:pt x="2459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 name="Google Shape;646;p24"/>
          <p:cNvSpPr/>
          <p:nvPr/>
        </p:nvSpPr>
        <p:spPr>
          <a:xfrm flipH="1">
            <a:off x="2139075" y="3395346"/>
            <a:ext cx="538445" cy="150307"/>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 name="Google Shape;647;p24"/>
          <p:cNvSpPr/>
          <p:nvPr/>
        </p:nvSpPr>
        <p:spPr>
          <a:xfrm>
            <a:off x="-440337" y="2868825"/>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8" name="Google Shape;648;p24"/>
          <p:cNvSpPr/>
          <p:nvPr/>
        </p:nvSpPr>
        <p:spPr>
          <a:xfrm flipH="1">
            <a:off x="7665850" y="4580383"/>
            <a:ext cx="538445" cy="150307"/>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only 2">
  <p:cSld name="TITLE_ONLY_1_1">
    <p:spTree>
      <p:nvGrpSpPr>
        <p:cNvPr id="1" name="Shape 649"/>
        <p:cNvGrpSpPr/>
        <p:nvPr/>
      </p:nvGrpSpPr>
      <p:grpSpPr>
        <a:xfrm>
          <a:off x="0" y="0"/>
          <a:ext cx="0" cy="0"/>
          <a:chOff x="0" y="0"/>
          <a:chExt cx="0" cy="0"/>
        </a:xfrm>
      </p:grpSpPr>
      <p:sp>
        <p:nvSpPr>
          <p:cNvPr id="650" name="Google Shape;650;p25"/>
          <p:cNvSpPr txBox="1">
            <a:spLocks noGrp="1"/>
          </p:cNvSpPr>
          <p:nvPr>
            <p:ph type="title"/>
          </p:nvPr>
        </p:nvSpPr>
        <p:spPr>
          <a:xfrm>
            <a:off x="540000" y="491400"/>
            <a:ext cx="8100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4100"/>
              <a:buNone/>
              <a:defRPr/>
            </a:lvl1pPr>
            <a:lvl2pPr lvl="1" rtl="0">
              <a:spcBef>
                <a:spcPts val="0"/>
              </a:spcBef>
              <a:spcAft>
                <a:spcPts val="0"/>
              </a:spcAft>
              <a:buSzPts val="4100"/>
              <a:buNone/>
              <a:defRPr/>
            </a:lvl2pPr>
            <a:lvl3pPr lvl="2" rtl="0">
              <a:spcBef>
                <a:spcPts val="0"/>
              </a:spcBef>
              <a:spcAft>
                <a:spcPts val="0"/>
              </a:spcAft>
              <a:buSzPts val="4100"/>
              <a:buNone/>
              <a:defRPr/>
            </a:lvl3pPr>
            <a:lvl4pPr lvl="3" rtl="0">
              <a:spcBef>
                <a:spcPts val="0"/>
              </a:spcBef>
              <a:spcAft>
                <a:spcPts val="0"/>
              </a:spcAft>
              <a:buSzPts val="4100"/>
              <a:buNone/>
              <a:defRPr/>
            </a:lvl4pPr>
            <a:lvl5pPr lvl="4" rtl="0">
              <a:spcBef>
                <a:spcPts val="0"/>
              </a:spcBef>
              <a:spcAft>
                <a:spcPts val="0"/>
              </a:spcAft>
              <a:buSzPts val="4100"/>
              <a:buNone/>
              <a:defRPr/>
            </a:lvl5pPr>
            <a:lvl6pPr lvl="5" rtl="0">
              <a:spcBef>
                <a:spcPts val="0"/>
              </a:spcBef>
              <a:spcAft>
                <a:spcPts val="0"/>
              </a:spcAft>
              <a:buSzPts val="4100"/>
              <a:buNone/>
              <a:defRPr/>
            </a:lvl6pPr>
            <a:lvl7pPr lvl="6" rtl="0">
              <a:spcBef>
                <a:spcPts val="0"/>
              </a:spcBef>
              <a:spcAft>
                <a:spcPts val="0"/>
              </a:spcAft>
              <a:buSzPts val="4100"/>
              <a:buNone/>
              <a:defRPr/>
            </a:lvl7pPr>
            <a:lvl8pPr lvl="7" rtl="0">
              <a:spcBef>
                <a:spcPts val="0"/>
              </a:spcBef>
              <a:spcAft>
                <a:spcPts val="0"/>
              </a:spcAft>
              <a:buSzPts val="4100"/>
              <a:buNone/>
              <a:defRPr/>
            </a:lvl8pPr>
            <a:lvl9pPr lvl="8" rtl="0">
              <a:spcBef>
                <a:spcPts val="0"/>
              </a:spcBef>
              <a:spcAft>
                <a:spcPts val="0"/>
              </a:spcAft>
              <a:buSzPts val="4100"/>
              <a:buNone/>
              <a:defRPr/>
            </a:lvl9pPr>
          </a:lstStyle>
          <a:p>
            <a:endParaRPr/>
          </a:p>
        </p:txBody>
      </p:sp>
      <p:sp>
        <p:nvSpPr>
          <p:cNvPr id="651" name="Google Shape;651;p25"/>
          <p:cNvSpPr/>
          <p:nvPr/>
        </p:nvSpPr>
        <p:spPr>
          <a:xfrm>
            <a:off x="-632000" y="2427425"/>
            <a:ext cx="10455300" cy="49323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2" name="Google Shape;652;p25"/>
          <p:cNvSpPr/>
          <p:nvPr/>
        </p:nvSpPr>
        <p:spPr>
          <a:xfrm>
            <a:off x="-435850" y="1336238"/>
            <a:ext cx="1617700" cy="310000"/>
          </a:xfrm>
          <a:custGeom>
            <a:avLst/>
            <a:gdLst/>
            <a:ahLst/>
            <a:cxnLst/>
            <a:rect l="l" t="t" r="r" b="b"/>
            <a:pathLst>
              <a:path w="64708" h="12400" extrusionOk="0">
                <a:moveTo>
                  <a:pt x="24594" y="0"/>
                </a:moveTo>
                <a:cubicBezTo>
                  <a:pt x="23235" y="0"/>
                  <a:pt x="21887" y="428"/>
                  <a:pt x="20605" y="989"/>
                </a:cubicBezTo>
                <a:cubicBezTo>
                  <a:pt x="18645" y="1824"/>
                  <a:pt x="16844" y="2949"/>
                  <a:pt x="15205" y="4299"/>
                </a:cubicBezTo>
                <a:cubicBezTo>
                  <a:pt x="14176" y="5135"/>
                  <a:pt x="13212" y="6067"/>
                  <a:pt x="12730" y="7257"/>
                </a:cubicBezTo>
                <a:cubicBezTo>
                  <a:pt x="12537" y="7771"/>
                  <a:pt x="12409" y="8350"/>
                  <a:pt x="12087" y="8800"/>
                </a:cubicBezTo>
                <a:cubicBezTo>
                  <a:pt x="11639" y="9373"/>
                  <a:pt x="10932" y="9607"/>
                  <a:pt x="10187" y="9607"/>
                </a:cubicBezTo>
                <a:cubicBezTo>
                  <a:pt x="9596" y="9607"/>
                  <a:pt x="8981" y="9459"/>
                  <a:pt x="8455" y="9218"/>
                </a:cubicBezTo>
                <a:cubicBezTo>
                  <a:pt x="7233" y="8703"/>
                  <a:pt x="6140" y="7835"/>
                  <a:pt x="4822" y="7610"/>
                </a:cubicBezTo>
                <a:cubicBezTo>
                  <a:pt x="4585" y="7572"/>
                  <a:pt x="4360" y="7554"/>
                  <a:pt x="4146" y="7554"/>
                </a:cubicBezTo>
                <a:cubicBezTo>
                  <a:pt x="1627" y="7554"/>
                  <a:pt x="623" y="10044"/>
                  <a:pt x="1" y="12207"/>
                </a:cubicBezTo>
                <a:lnTo>
                  <a:pt x="62393" y="12207"/>
                </a:lnTo>
                <a:cubicBezTo>
                  <a:pt x="63165" y="12207"/>
                  <a:pt x="63968" y="12207"/>
                  <a:pt x="64708" y="12400"/>
                </a:cubicBezTo>
                <a:cubicBezTo>
                  <a:pt x="63185" y="11258"/>
                  <a:pt x="61529" y="10116"/>
                  <a:pt x="59715" y="10116"/>
                </a:cubicBezTo>
                <a:cubicBezTo>
                  <a:pt x="59538" y="10116"/>
                  <a:pt x="59359" y="10127"/>
                  <a:pt x="59179" y="10150"/>
                </a:cubicBezTo>
                <a:cubicBezTo>
                  <a:pt x="58452" y="10233"/>
                  <a:pt x="57684" y="10517"/>
                  <a:pt x="56981" y="10517"/>
                </a:cubicBezTo>
                <a:cubicBezTo>
                  <a:pt x="56596" y="10517"/>
                  <a:pt x="56230" y="10432"/>
                  <a:pt x="55900" y="10182"/>
                </a:cubicBezTo>
                <a:cubicBezTo>
                  <a:pt x="55611" y="9957"/>
                  <a:pt x="55418" y="9635"/>
                  <a:pt x="55161" y="9314"/>
                </a:cubicBezTo>
                <a:cubicBezTo>
                  <a:pt x="54073" y="7898"/>
                  <a:pt x="52190" y="7417"/>
                  <a:pt x="50325" y="7417"/>
                </a:cubicBezTo>
                <a:cubicBezTo>
                  <a:pt x="49820" y="7417"/>
                  <a:pt x="49315" y="7452"/>
                  <a:pt x="48828" y="7514"/>
                </a:cubicBezTo>
                <a:cubicBezTo>
                  <a:pt x="46771" y="7739"/>
                  <a:pt x="44810" y="8253"/>
                  <a:pt x="42946" y="9057"/>
                </a:cubicBezTo>
                <a:cubicBezTo>
                  <a:pt x="41789" y="9603"/>
                  <a:pt x="40631" y="10182"/>
                  <a:pt x="39346" y="10310"/>
                </a:cubicBezTo>
                <a:cubicBezTo>
                  <a:pt x="39203" y="10323"/>
                  <a:pt x="39062" y="10329"/>
                  <a:pt x="38922" y="10329"/>
                </a:cubicBezTo>
                <a:cubicBezTo>
                  <a:pt x="36128" y="10329"/>
                  <a:pt x="33859" y="7945"/>
                  <a:pt x="32145" y="5649"/>
                </a:cubicBezTo>
                <a:cubicBezTo>
                  <a:pt x="30377" y="3239"/>
                  <a:pt x="28416" y="539"/>
                  <a:pt x="25427" y="56"/>
                </a:cubicBezTo>
                <a:cubicBezTo>
                  <a:pt x="25149" y="18"/>
                  <a:pt x="24871" y="0"/>
                  <a:pt x="2459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3" name="Google Shape;653;p25"/>
          <p:cNvSpPr/>
          <p:nvPr/>
        </p:nvSpPr>
        <p:spPr>
          <a:xfrm>
            <a:off x="7934400" y="1695275"/>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4" name="Google Shape;654;p25"/>
          <p:cNvSpPr/>
          <p:nvPr/>
        </p:nvSpPr>
        <p:spPr>
          <a:xfrm>
            <a:off x="1087900" y="150350"/>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only 3">
  <p:cSld name="TITLE_ONLY_1_1_1">
    <p:spTree>
      <p:nvGrpSpPr>
        <p:cNvPr id="1" name="Shape 655"/>
        <p:cNvGrpSpPr/>
        <p:nvPr/>
      </p:nvGrpSpPr>
      <p:grpSpPr>
        <a:xfrm>
          <a:off x="0" y="0"/>
          <a:ext cx="0" cy="0"/>
          <a:chOff x="0" y="0"/>
          <a:chExt cx="0" cy="0"/>
        </a:xfrm>
      </p:grpSpPr>
      <p:sp>
        <p:nvSpPr>
          <p:cNvPr id="656" name="Google Shape;656;p26"/>
          <p:cNvSpPr txBox="1">
            <a:spLocks noGrp="1"/>
          </p:cNvSpPr>
          <p:nvPr>
            <p:ph type="title"/>
          </p:nvPr>
        </p:nvSpPr>
        <p:spPr>
          <a:xfrm>
            <a:off x="540000" y="491400"/>
            <a:ext cx="8100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4100"/>
              <a:buNone/>
              <a:defRPr/>
            </a:lvl1pPr>
            <a:lvl2pPr lvl="1" rtl="0">
              <a:spcBef>
                <a:spcPts val="0"/>
              </a:spcBef>
              <a:spcAft>
                <a:spcPts val="0"/>
              </a:spcAft>
              <a:buSzPts val="4100"/>
              <a:buNone/>
              <a:defRPr/>
            </a:lvl2pPr>
            <a:lvl3pPr lvl="2" rtl="0">
              <a:spcBef>
                <a:spcPts val="0"/>
              </a:spcBef>
              <a:spcAft>
                <a:spcPts val="0"/>
              </a:spcAft>
              <a:buSzPts val="4100"/>
              <a:buNone/>
              <a:defRPr/>
            </a:lvl3pPr>
            <a:lvl4pPr lvl="3" rtl="0">
              <a:spcBef>
                <a:spcPts val="0"/>
              </a:spcBef>
              <a:spcAft>
                <a:spcPts val="0"/>
              </a:spcAft>
              <a:buSzPts val="4100"/>
              <a:buNone/>
              <a:defRPr/>
            </a:lvl4pPr>
            <a:lvl5pPr lvl="4" rtl="0">
              <a:spcBef>
                <a:spcPts val="0"/>
              </a:spcBef>
              <a:spcAft>
                <a:spcPts val="0"/>
              </a:spcAft>
              <a:buSzPts val="4100"/>
              <a:buNone/>
              <a:defRPr/>
            </a:lvl5pPr>
            <a:lvl6pPr lvl="5" rtl="0">
              <a:spcBef>
                <a:spcPts val="0"/>
              </a:spcBef>
              <a:spcAft>
                <a:spcPts val="0"/>
              </a:spcAft>
              <a:buSzPts val="4100"/>
              <a:buNone/>
              <a:defRPr/>
            </a:lvl6pPr>
            <a:lvl7pPr lvl="6" rtl="0">
              <a:spcBef>
                <a:spcPts val="0"/>
              </a:spcBef>
              <a:spcAft>
                <a:spcPts val="0"/>
              </a:spcAft>
              <a:buSzPts val="4100"/>
              <a:buNone/>
              <a:defRPr/>
            </a:lvl7pPr>
            <a:lvl8pPr lvl="7" rtl="0">
              <a:spcBef>
                <a:spcPts val="0"/>
              </a:spcBef>
              <a:spcAft>
                <a:spcPts val="0"/>
              </a:spcAft>
              <a:buSzPts val="4100"/>
              <a:buNone/>
              <a:defRPr/>
            </a:lvl8pPr>
            <a:lvl9pPr lvl="8" rtl="0">
              <a:spcBef>
                <a:spcPts val="0"/>
              </a:spcBef>
              <a:spcAft>
                <a:spcPts val="0"/>
              </a:spcAft>
              <a:buSzPts val="4100"/>
              <a:buNone/>
              <a:defRPr/>
            </a:lvl9pPr>
          </a:lstStyle>
          <a:p>
            <a:endParaRPr/>
          </a:p>
        </p:txBody>
      </p:sp>
      <p:grpSp>
        <p:nvGrpSpPr>
          <p:cNvPr id="657" name="Google Shape;657;p26"/>
          <p:cNvGrpSpPr/>
          <p:nvPr/>
        </p:nvGrpSpPr>
        <p:grpSpPr>
          <a:xfrm>
            <a:off x="7841162" y="4236890"/>
            <a:ext cx="1947310" cy="1947310"/>
            <a:chOff x="624503" y="61115"/>
            <a:chExt cx="1947310" cy="1947310"/>
          </a:xfrm>
        </p:grpSpPr>
        <p:sp>
          <p:nvSpPr>
            <p:cNvPr id="658" name="Google Shape;658;p26"/>
            <p:cNvSpPr/>
            <p:nvPr/>
          </p:nvSpPr>
          <p:spPr>
            <a:xfrm>
              <a:off x="2048296" y="171379"/>
              <a:ext cx="413839" cy="413221"/>
            </a:xfrm>
            <a:custGeom>
              <a:avLst/>
              <a:gdLst/>
              <a:ahLst/>
              <a:cxnLst/>
              <a:rect l="l" t="t" r="r" b="b"/>
              <a:pathLst>
                <a:path w="12712" h="12693" extrusionOk="0">
                  <a:moveTo>
                    <a:pt x="0" y="0"/>
                  </a:moveTo>
                  <a:lnTo>
                    <a:pt x="12712" y="12693"/>
                  </a:lnTo>
                  <a:cubicBezTo>
                    <a:pt x="12600" y="12469"/>
                    <a:pt x="12451" y="12228"/>
                    <a:pt x="12339" y="12004"/>
                  </a:cubicBezTo>
                  <a:lnTo>
                    <a:pt x="726" y="391"/>
                  </a:lnTo>
                  <a:cubicBezTo>
                    <a:pt x="503" y="242"/>
                    <a:pt x="261" y="131"/>
                    <a:pt x="0" y="0"/>
                  </a:cubicBez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 name="Google Shape;659;p26"/>
            <p:cNvSpPr/>
            <p:nvPr/>
          </p:nvSpPr>
          <p:spPr>
            <a:xfrm>
              <a:off x="1913778" y="112617"/>
              <a:ext cx="605914" cy="605881"/>
            </a:xfrm>
            <a:custGeom>
              <a:avLst/>
              <a:gdLst/>
              <a:ahLst/>
              <a:cxnLst/>
              <a:rect l="l" t="t" r="r" b="b"/>
              <a:pathLst>
                <a:path w="18612" h="18611" extrusionOk="0">
                  <a:moveTo>
                    <a:pt x="1" y="0"/>
                  </a:moveTo>
                  <a:lnTo>
                    <a:pt x="18612" y="18611"/>
                  </a:lnTo>
                  <a:cubicBezTo>
                    <a:pt x="18556" y="18481"/>
                    <a:pt x="18500" y="18313"/>
                    <a:pt x="18444" y="18127"/>
                  </a:cubicBezTo>
                  <a:lnTo>
                    <a:pt x="503" y="186"/>
                  </a:lnTo>
                  <a:cubicBezTo>
                    <a:pt x="354" y="130"/>
                    <a:pt x="150" y="74"/>
                    <a:pt x="1" y="0"/>
                  </a:cubicBez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 name="Google Shape;660;p26"/>
            <p:cNvSpPr/>
            <p:nvPr/>
          </p:nvSpPr>
          <p:spPr>
            <a:xfrm>
              <a:off x="1807747" y="84132"/>
              <a:ext cx="742254" cy="742221"/>
            </a:xfrm>
            <a:custGeom>
              <a:avLst/>
              <a:gdLst/>
              <a:ahLst/>
              <a:cxnLst/>
              <a:rect l="l" t="t" r="r" b="b"/>
              <a:pathLst>
                <a:path w="22800" h="22799" extrusionOk="0">
                  <a:moveTo>
                    <a:pt x="1" y="0"/>
                  </a:moveTo>
                  <a:lnTo>
                    <a:pt x="22799" y="22799"/>
                  </a:lnTo>
                  <a:cubicBezTo>
                    <a:pt x="22743" y="22650"/>
                    <a:pt x="22725" y="22519"/>
                    <a:pt x="22706" y="22370"/>
                  </a:cubicBezTo>
                  <a:lnTo>
                    <a:pt x="410" y="93"/>
                  </a:lnTo>
                  <a:cubicBezTo>
                    <a:pt x="280" y="75"/>
                    <a:pt x="131" y="19"/>
                    <a:pt x="1" y="0"/>
                  </a:cubicBez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 name="Google Shape;661;p26"/>
            <p:cNvSpPr/>
            <p:nvPr/>
          </p:nvSpPr>
          <p:spPr>
            <a:xfrm>
              <a:off x="1715063" y="68375"/>
              <a:ext cx="850076" cy="849458"/>
            </a:xfrm>
            <a:custGeom>
              <a:avLst/>
              <a:gdLst/>
              <a:ahLst/>
              <a:cxnLst/>
              <a:rect l="l" t="t" r="r" b="b"/>
              <a:pathLst>
                <a:path w="26112" h="26093" extrusionOk="0">
                  <a:moveTo>
                    <a:pt x="1" y="0"/>
                  </a:moveTo>
                  <a:lnTo>
                    <a:pt x="26111" y="26093"/>
                  </a:lnTo>
                  <a:cubicBezTo>
                    <a:pt x="26111" y="25981"/>
                    <a:pt x="26093" y="25869"/>
                    <a:pt x="26056" y="25739"/>
                  </a:cubicBezTo>
                  <a:lnTo>
                    <a:pt x="373" y="38"/>
                  </a:lnTo>
                  <a:cubicBezTo>
                    <a:pt x="261" y="19"/>
                    <a:pt x="131" y="19"/>
                    <a:pt x="1" y="0"/>
                  </a:cubicBez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 name="Google Shape;662;p26"/>
            <p:cNvSpPr/>
            <p:nvPr/>
          </p:nvSpPr>
          <p:spPr>
            <a:xfrm>
              <a:off x="1632047" y="61115"/>
              <a:ext cx="939147" cy="939114"/>
            </a:xfrm>
            <a:custGeom>
              <a:avLst/>
              <a:gdLst/>
              <a:ahLst/>
              <a:cxnLst/>
              <a:rect l="l" t="t" r="r" b="b"/>
              <a:pathLst>
                <a:path w="28848" h="28847" extrusionOk="0">
                  <a:moveTo>
                    <a:pt x="1" y="0"/>
                  </a:moveTo>
                  <a:lnTo>
                    <a:pt x="28848" y="28847"/>
                  </a:lnTo>
                  <a:lnTo>
                    <a:pt x="28848" y="28549"/>
                  </a:lnTo>
                  <a:lnTo>
                    <a:pt x="354" y="37"/>
                  </a:lnTo>
                  <a:cubicBezTo>
                    <a:pt x="224" y="37"/>
                    <a:pt x="113" y="37"/>
                    <a:pt x="1" y="0"/>
                  </a:cubicBez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 name="Google Shape;663;p26"/>
            <p:cNvSpPr/>
            <p:nvPr/>
          </p:nvSpPr>
          <p:spPr>
            <a:xfrm>
              <a:off x="1555706" y="62320"/>
              <a:ext cx="1016107" cy="1016074"/>
            </a:xfrm>
            <a:custGeom>
              <a:avLst/>
              <a:gdLst/>
              <a:ahLst/>
              <a:cxnLst/>
              <a:rect l="l" t="t" r="r" b="b"/>
              <a:pathLst>
                <a:path w="31212" h="31211" extrusionOk="0">
                  <a:moveTo>
                    <a:pt x="317" y="0"/>
                  </a:moveTo>
                  <a:cubicBezTo>
                    <a:pt x="206" y="0"/>
                    <a:pt x="113" y="0"/>
                    <a:pt x="1" y="19"/>
                  </a:cubicBezTo>
                  <a:lnTo>
                    <a:pt x="31193" y="31211"/>
                  </a:lnTo>
                  <a:cubicBezTo>
                    <a:pt x="31193" y="31099"/>
                    <a:pt x="31211" y="30987"/>
                    <a:pt x="31211" y="30894"/>
                  </a:cubicBezTo>
                  <a:lnTo>
                    <a:pt x="317"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 name="Google Shape;664;p26"/>
            <p:cNvSpPr/>
            <p:nvPr/>
          </p:nvSpPr>
          <p:spPr>
            <a:xfrm>
              <a:off x="1484215" y="66552"/>
              <a:ext cx="1082128" cy="1081510"/>
            </a:xfrm>
            <a:custGeom>
              <a:avLst/>
              <a:gdLst/>
              <a:ahLst/>
              <a:cxnLst/>
              <a:rect l="l" t="t" r="r" b="b"/>
              <a:pathLst>
                <a:path w="33240" h="33221" extrusionOk="0">
                  <a:moveTo>
                    <a:pt x="299" y="1"/>
                  </a:moveTo>
                  <a:cubicBezTo>
                    <a:pt x="206" y="1"/>
                    <a:pt x="112" y="19"/>
                    <a:pt x="1" y="19"/>
                  </a:cubicBezTo>
                  <a:lnTo>
                    <a:pt x="33202" y="33221"/>
                  </a:lnTo>
                  <a:cubicBezTo>
                    <a:pt x="33221" y="33146"/>
                    <a:pt x="33240" y="33053"/>
                    <a:pt x="33240" y="32942"/>
                  </a:cubicBezTo>
                  <a:lnTo>
                    <a:pt x="299"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 name="Google Shape;665;p26"/>
            <p:cNvSpPr/>
            <p:nvPr/>
          </p:nvSpPr>
          <p:spPr>
            <a:xfrm>
              <a:off x="1417575" y="76254"/>
              <a:ext cx="1139685" cy="1139067"/>
            </a:xfrm>
            <a:custGeom>
              <a:avLst/>
              <a:gdLst/>
              <a:ahLst/>
              <a:cxnLst/>
              <a:rect l="l" t="t" r="r" b="b"/>
              <a:pathLst>
                <a:path w="35008" h="34989" extrusionOk="0">
                  <a:moveTo>
                    <a:pt x="280" y="0"/>
                  </a:moveTo>
                  <a:cubicBezTo>
                    <a:pt x="187" y="38"/>
                    <a:pt x="94" y="56"/>
                    <a:pt x="1" y="56"/>
                  </a:cubicBezTo>
                  <a:lnTo>
                    <a:pt x="34952" y="34989"/>
                  </a:lnTo>
                  <a:lnTo>
                    <a:pt x="35008" y="34709"/>
                  </a:lnTo>
                  <a:lnTo>
                    <a:pt x="280"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6" name="Google Shape;666;p26"/>
            <p:cNvSpPr/>
            <p:nvPr/>
          </p:nvSpPr>
          <p:spPr>
            <a:xfrm>
              <a:off x="1355786" y="90187"/>
              <a:ext cx="1188160" cy="1188160"/>
            </a:xfrm>
            <a:custGeom>
              <a:avLst/>
              <a:gdLst/>
              <a:ahLst/>
              <a:cxnLst/>
              <a:rect l="l" t="t" r="r" b="b"/>
              <a:pathLst>
                <a:path w="36497" h="36497" extrusionOk="0">
                  <a:moveTo>
                    <a:pt x="242" y="0"/>
                  </a:moveTo>
                  <a:cubicBezTo>
                    <a:pt x="149" y="19"/>
                    <a:pt x="56" y="38"/>
                    <a:pt x="0" y="75"/>
                  </a:cubicBezTo>
                  <a:lnTo>
                    <a:pt x="36422" y="36496"/>
                  </a:lnTo>
                  <a:cubicBezTo>
                    <a:pt x="36440" y="36403"/>
                    <a:pt x="36477" y="36310"/>
                    <a:pt x="36496" y="36236"/>
                  </a:cubicBezTo>
                  <a:lnTo>
                    <a:pt x="242"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7" name="Google Shape;667;p26"/>
            <p:cNvSpPr/>
            <p:nvPr/>
          </p:nvSpPr>
          <p:spPr>
            <a:xfrm>
              <a:off x="1295787" y="106530"/>
              <a:ext cx="1231165" cy="1230579"/>
            </a:xfrm>
            <a:custGeom>
              <a:avLst/>
              <a:gdLst/>
              <a:ahLst/>
              <a:cxnLst/>
              <a:rect l="l" t="t" r="r" b="b"/>
              <a:pathLst>
                <a:path w="37818" h="37800" extrusionOk="0">
                  <a:moveTo>
                    <a:pt x="261" y="1"/>
                  </a:moveTo>
                  <a:cubicBezTo>
                    <a:pt x="168" y="38"/>
                    <a:pt x="94" y="57"/>
                    <a:pt x="1" y="75"/>
                  </a:cubicBezTo>
                  <a:lnTo>
                    <a:pt x="37725" y="37799"/>
                  </a:lnTo>
                  <a:cubicBezTo>
                    <a:pt x="37762" y="37744"/>
                    <a:pt x="37781" y="37651"/>
                    <a:pt x="37818" y="37576"/>
                  </a:cubicBezTo>
                  <a:lnTo>
                    <a:pt x="261"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8" name="Google Shape;668;p26"/>
            <p:cNvSpPr/>
            <p:nvPr/>
          </p:nvSpPr>
          <p:spPr>
            <a:xfrm>
              <a:off x="1239467" y="126551"/>
              <a:ext cx="1267496" cy="1266910"/>
            </a:xfrm>
            <a:custGeom>
              <a:avLst/>
              <a:gdLst/>
              <a:ahLst/>
              <a:cxnLst/>
              <a:rect l="l" t="t" r="r" b="b"/>
              <a:pathLst>
                <a:path w="38934" h="38916" extrusionOk="0">
                  <a:moveTo>
                    <a:pt x="242" y="0"/>
                  </a:moveTo>
                  <a:cubicBezTo>
                    <a:pt x="168" y="19"/>
                    <a:pt x="75" y="75"/>
                    <a:pt x="0" y="93"/>
                  </a:cubicBezTo>
                  <a:lnTo>
                    <a:pt x="38841" y="38915"/>
                  </a:lnTo>
                  <a:cubicBezTo>
                    <a:pt x="38878" y="38841"/>
                    <a:pt x="38897" y="38785"/>
                    <a:pt x="38934" y="38710"/>
                  </a:cubicBezTo>
                  <a:lnTo>
                    <a:pt x="242"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9" name="Google Shape;669;p26"/>
            <p:cNvSpPr/>
            <p:nvPr/>
          </p:nvSpPr>
          <p:spPr>
            <a:xfrm>
              <a:off x="1186142" y="148949"/>
              <a:ext cx="1297805" cy="1299042"/>
            </a:xfrm>
            <a:custGeom>
              <a:avLst/>
              <a:gdLst/>
              <a:ahLst/>
              <a:cxnLst/>
              <a:rect l="l" t="t" r="r" b="b"/>
              <a:pathLst>
                <a:path w="39865" h="39903" extrusionOk="0">
                  <a:moveTo>
                    <a:pt x="224" y="1"/>
                  </a:moveTo>
                  <a:cubicBezTo>
                    <a:pt x="149" y="38"/>
                    <a:pt x="93" y="75"/>
                    <a:pt x="0" y="131"/>
                  </a:cubicBezTo>
                  <a:lnTo>
                    <a:pt x="39772" y="39902"/>
                  </a:lnTo>
                  <a:cubicBezTo>
                    <a:pt x="39790" y="39809"/>
                    <a:pt x="39846" y="39735"/>
                    <a:pt x="39865" y="39679"/>
                  </a:cubicBezTo>
                  <a:lnTo>
                    <a:pt x="224"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0" name="Google Shape;670;p26"/>
            <p:cNvSpPr/>
            <p:nvPr/>
          </p:nvSpPr>
          <p:spPr>
            <a:xfrm>
              <a:off x="1135258" y="174993"/>
              <a:ext cx="1323849" cy="1323882"/>
            </a:xfrm>
            <a:custGeom>
              <a:avLst/>
              <a:gdLst/>
              <a:ahLst/>
              <a:cxnLst/>
              <a:rect l="l" t="t" r="r" b="b"/>
              <a:pathLst>
                <a:path w="40665" h="40666" extrusionOk="0">
                  <a:moveTo>
                    <a:pt x="205" y="1"/>
                  </a:moveTo>
                  <a:cubicBezTo>
                    <a:pt x="130" y="38"/>
                    <a:pt x="74" y="75"/>
                    <a:pt x="0" y="113"/>
                  </a:cubicBezTo>
                  <a:lnTo>
                    <a:pt x="40553" y="40665"/>
                  </a:lnTo>
                  <a:cubicBezTo>
                    <a:pt x="40572" y="40591"/>
                    <a:pt x="40609" y="40517"/>
                    <a:pt x="40665" y="40461"/>
                  </a:cubicBezTo>
                  <a:lnTo>
                    <a:pt x="205"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 name="Google Shape;671;p26"/>
            <p:cNvSpPr/>
            <p:nvPr/>
          </p:nvSpPr>
          <p:spPr>
            <a:xfrm>
              <a:off x="1086165" y="202893"/>
              <a:ext cx="1345075" cy="1344456"/>
            </a:xfrm>
            <a:custGeom>
              <a:avLst/>
              <a:gdLst/>
              <a:ahLst/>
              <a:cxnLst/>
              <a:rect l="l" t="t" r="r" b="b"/>
              <a:pathLst>
                <a:path w="41317" h="41298" extrusionOk="0">
                  <a:moveTo>
                    <a:pt x="205" y="0"/>
                  </a:moveTo>
                  <a:cubicBezTo>
                    <a:pt x="131" y="56"/>
                    <a:pt x="56" y="93"/>
                    <a:pt x="1" y="112"/>
                  </a:cubicBezTo>
                  <a:lnTo>
                    <a:pt x="41168" y="41297"/>
                  </a:lnTo>
                  <a:lnTo>
                    <a:pt x="41316" y="41093"/>
                  </a:lnTo>
                  <a:lnTo>
                    <a:pt x="205"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 name="Google Shape;672;p26"/>
            <p:cNvSpPr/>
            <p:nvPr/>
          </p:nvSpPr>
          <p:spPr>
            <a:xfrm>
              <a:off x="1040132" y="233169"/>
              <a:ext cx="1360799" cy="1360832"/>
            </a:xfrm>
            <a:custGeom>
              <a:avLst/>
              <a:gdLst/>
              <a:ahLst/>
              <a:cxnLst/>
              <a:rect l="l" t="t" r="r" b="b"/>
              <a:pathLst>
                <a:path w="41800" h="41801" extrusionOk="0">
                  <a:moveTo>
                    <a:pt x="205" y="1"/>
                  </a:moveTo>
                  <a:cubicBezTo>
                    <a:pt x="130" y="56"/>
                    <a:pt x="56" y="94"/>
                    <a:pt x="0" y="131"/>
                  </a:cubicBezTo>
                  <a:lnTo>
                    <a:pt x="41670" y="41800"/>
                  </a:lnTo>
                  <a:cubicBezTo>
                    <a:pt x="41707" y="41707"/>
                    <a:pt x="41744" y="41651"/>
                    <a:pt x="41800" y="41596"/>
                  </a:cubicBezTo>
                  <a:lnTo>
                    <a:pt x="205"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 name="Google Shape;673;p26"/>
            <p:cNvSpPr/>
            <p:nvPr/>
          </p:nvSpPr>
          <p:spPr>
            <a:xfrm>
              <a:off x="995890" y="265268"/>
              <a:ext cx="1372323" cy="1372356"/>
            </a:xfrm>
            <a:custGeom>
              <a:avLst/>
              <a:gdLst/>
              <a:ahLst/>
              <a:cxnLst/>
              <a:rect l="l" t="t" r="r" b="b"/>
              <a:pathLst>
                <a:path w="42154" h="42155" extrusionOk="0">
                  <a:moveTo>
                    <a:pt x="187" y="1"/>
                  </a:moveTo>
                  <a:cubicBezTo>
                    <a:pt x="112" y="38"/>
                    <a:pt x="75" y="94"/>
                    <a:pt x="1" y="131"/>
                  </a:cubicBezTo>
                  <a:lnTo>
                    <a:pt x="42005" y="42154"/>
                  </a:lnTo>
                  <a:cubicBezTo>
                    <a:pt x="42061" y="42080"/>
                    <a:pt x="42098" y="42024"/>
                    <a:pt x="42154" y="41968"/>
                  </a:cubicBezTo>
                  <a:lnTo>
                    <a:pt x="187"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 name="Google Shape;674;p26"/>
            <p:cNvSpPr/>
            <p:nvPr/>
          </p:nvSpPr>
          <p:spPr>
            <a:xfrm>
              <a:off x="954676" y="299809"/>
              <a:ext cx="1379616" cy="1380234"/>
            </a:xfrm>
            <a:custGeom>
              <a:avLst/>
              <a:gdLst/>
              <a:ahLst/>
              <a:cxnLst/>
              <a:rect l="l" t="t" r="r" b="b"/>
              <a:pathLst>
                <a:path w="42378" h="42397" extrusionOk="0">
                  <a:moveTo>
                    <a:pt x="168" y="1"/>
                  </a:moveTo>
                  <a:cubicBezTo>
                    <a:pt x="94" y="57"/>
                    <a:pt x="57" y="94"/>
                    <a:pt x="1" y="168"/>
                  </a:cubicBezTo>
                  <a:lnTo>
                    <a:pt x="42229" y="42396"/>
                  </a:lnTo>
                  <a:cubicBezTo>
                    <a:pt x="42247" y="42322"/>
                    <a:pt x="42303" y="42247"/>
                    <a:pt x="42378" y="42210"/>
                  </a:cubicBezTo>
                  <a:lnTo>
                    <a:pt x="168"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5" name="Google Shape;675;p26"/>
            <p:cNvSpPr/>
            <p:nvPr/>
          </p:nvSpPr>
          <p:spPr>
            <a:xfrm>
              <a:off x="914698" y="336791"/>
              <a:ext cx="1382025" cy="1382611"/>
            </a:xfrm>
            <a:custGeom>
              <a:avLst/>
              <a:gdLst/>
              <a:ahLst/>
              <a:cxnLst/>
              <a:rect l="l" t="t" r="r" b="b"/>
              <a:pathLst>
                <a:path w="42452" h="42470" extrusionOk="0">
                  <a:moveTo>
                    <a:pt x="168" y="0"/>
                  </a:moveTo>
                  <a:lnTo>
                    <a:pt x="1" y="168"/>
                  </a:lnTo>
                  <a:lnTo>
                    <a:pt x="42303" y="42470"/>
                  </a:lnTo>
                  <a:cubicBezTo>
                    <a:pt x="42340" y="42395"/>
                    <a:pt x="42415" y="42340"/>
                    <a:pt x="42452" y="42284"/>
                  </a:cubicBezTo>
                  <a:lnTo>
                    <a:pt x="168"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 name="Google Shape;676;p26"/>
            <p:cNvSpPr/>
            <p:nvPr/>
          </p:nvSpPr>
          <p:spPr>
            <a:xfrm>
              <a:off x="877130" y="375564"/>
              <a:ext cx="1381439" cy="1380820"/>
            </a:xfrm>
            <a:custGeom>
              <a:avLst/>
              <a:gdLst/>
              <a:ahLst/>
              <a:cxnLst/>
              <a:rect l="l" t="t" r="r" b="b"/>
              <a:pathLst>
                <a:path w="42434" h="42415" extrusionOk="0">
                  <a:moveTo>
                    <a:pt x="150" y="0"/>
                  </a:moveTo>
                  <a:lnTo>
                    <a:pt x="1" y="168"/>
                  </a:lnTo>
                  <a:lnTo>
                    <a:pt x="42247" y="42414"/>
                  </a:lnTo>
                  <a:cubicBezTo>
                    <a:pt x="42303" y="42358"/>
                    <a:pt x="42359" y="42321"/>
                    <a:pt x="42433" y="42247"/>
                  </a:cubicBezTo>
                  <a:lnTo>
                    <a:pt x="150"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 name="Google Shape;677;p26"/>
            <p:cNvSpPr/>
            <p:nvPr/>
          </p:nvSpPr>
          <p:spPr>
            <a:xfrm>
              <a:off x="842003" y="416746"/>
              <a:ext cx="1375351" cy="1374765"/>
            </a:xfrm>
            <a:custGeom>
              <a:avLst/>
              <a:gdLst/>
              <a:ahLst/>
              <a:cxnLst/>
              <a:rect l="l" t="t" r="r" b="b"/>
              <a:pathLst>
                <a:path w="42247" h="42229" extrusionOk="0">
                  <a:moveTo>
                    <a:pt x="149" y="1"/>
                  </a:moveTo>
                  <a:cubicBezTo>
                    <a:pt x="93" y="56"/>
                    <a:pt x="56" y="112"/>
                    <a:pt x="0" y="187"/>
                  </a:cubicBezTo>
                  <a:lnTo>
                    <a:pt x="42061" y="42228"/>
                  </a:lnTo>
                  <a:cubicBezTo>
                    <a:pt x="42117" y="42191"/>
                    <a:pt x="42172" y="42154"/>
                    <a:pt x="42247" y="42098"/>
                  </a:cubicBezTo>
                  <a:lnTo>
                    <a:pt x="149"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8" name="Google Shape;678;p26"/>
            <p:cNvSpPr/>
            <p:nvPr/>
          </p:nvSpPr>
          <p:spPr>
            <a:xfrm>
              <a:off x="808666" y="459751"/>
              <a:ext cx="1365682" cy="1365682"/>
            </a:xfrm>
            <a:custGeom>
              <a:avLst/>
              <a:gdLst/>
              <a:ahLst/>
              <a:cxnLst/>
              <a:rect l="l" t="t" r="r" b="b"/>
              <a:pathLst>
                <a:path w="41950" h="41950" extrusionOk="0">
                  <a:moveTo>
                    <a:pt x="150" y="1"/>
                  </a:moveTo>
                  <a:cubicBezTo>
                    <a:pt x="94" y="75"/>
                    <a:pt x="57" y="113"/>
                    <a:pt x="1" y="187"/>
                  </a:cubicBezTo>
                  <a:lnTo>
                    <a:pt x="41763" y="41950"/>
                  </a:lnTo>
                  <a:cubicBezTo>
                    <a:pt x="41801" y="41894"/>
                    <a:pt x="41875" y="41838"/>
                    <a:pt x="41950" y="41801"/>
                  </a:cubicBezTo>
                  <a:lnTo>
                    <a:pt x="150"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9" name="Google Shape;679;p26"/>
            <p:cNvSpPr/>
            <p:nvPr/>
          </p:nvSpPr>
          <p:spPr>
            <a:xfrm>
              <a:off x="777186" y="505198"/>
              <a:ext cx="1351716" cy="1351749"/>
            </a:xfrm>
            <a:custGeom>
              <a:avLst/>
              <a:gdLst/>
              <a:ahLst/>
              <a:cxnLst/>
              <a:rect l="l" t="t" r="r" b="b"/>
              <a:pathLst>
                <a:path w="41521" h="41522" extrusionOk="0">
                  <a:moveTo>
                    <a:pt x="130" y="1"/>
                  </a:moveTo>
                  <a:lnTo>
                    <a:pt x="0" y="206"/>
                  </a:lnTo>
                  <a:lnTo>
                    <a:pt x="41316" y="41521"/>
                  </a:lnTo>
                  <a:cubicBezTo>
                    <a:pt x="41372" y="41447"/>
                    <a:pt x="41446" y="41410"/>
                    <a:pt x="41521" y="41354"/>
                  </a:cubicBezTo>
                  <a:lnTo>
                    <a:pt x="130"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 name="Google Shape;680;p26"/>
            <p:cNvSpPr/>
            <p:nvPr/>
          </p:nvSpPr>
          <p:spPr>
            <a:xfrm>
              <a:off x="748700" y="553087"/>
              <a:ext cx="1332346" cy="1331727"/>
            </a:xfrm>
            <a:custGeom>
              <a:avLst/>
              <a:gdLst/>
              <a:ahLst/>
              <a:cxnLst/>
              <a:rect l="l" t="t" r="r" b="b"/>
              <a:pathLst>
                <a:path w="40926" h="40907" extrusionOk="0">
                  <a:moveTo>
                    <a:pt x="131" y="0"/>
                  </a:moveTo>
                  <a:cubicBezTo>
                    <a:pt x="75" y="56"/>
                    <a:pt x="56" y="130"/>
                    <a:pt x="0" y="205"/>
                  </a:cubicBezTo>
                  <a:lnTo>
                    <a:pt x="40721" y="40907"/>
                  </a:lnTo>
                  <a:cubicBezTo>
                    <a:pt x="40795" y="40869"/>
                    <a:pt x="40851" y="40813"/>
                    <a:pt x="40925" y="40795"/>
                  </a:cubicBezTo>
                  <a:lnTo>
                    <a:pt x="131"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1" name="Google Shape;681;p26"/>
            <p:cNvSpPr/>
            <p:nvPr/>
          </p:nvSpPr>
          <p:spPr>
            <a:xfrm>
              <a:off x="722656" y="602766"/>
              <a:ext cx="1308711" cy="1308092"/>
            </a:xfrm>
            <a:custGeom>
              <a:avLst/>
              <a:gdLst/>
              <a:ahLst/>
              <a:cxnLst/>
              <a:rect l="l" t="t" r="r" b="b"/>
              <a:pathLst>
                <a:path w="40200" h="40181" extrusionOk="0">
                  <a:moveTo>
                    <a:pt x="112" y="0"/>
                  </a:moveTo>
                  <a:cubicBezTo>
                    <a:pt x="56" y="75"/>
                    <a:pt x="37" y="149"/>
                    <a:pt x="0" y="205"/>
                  </a:cubicBezTo>
                  <a:lnTo>
                    <a:pt x="39957" y="40181"/>
                  </a:lnTo>
                  <a:cubicBezTo>
                    <a:pt x="40032" y="40162"/>
                    <a:pt x="40125" y="40125"/>
                    <a:pt x="40199" y="40088"/>
                  </a:cubicBezTo>
                  <a:lnTo>
                    <a:pt x="112"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2" name="Google Shape;682;p26"/>
            <p:cNvSpPr/>
            <p:nvPr/>
          </p:nvSpPr>
          <p:spPr>
            <a:xfrm>
              <a:off x="699021" y="654854"/>
              <a:ext cx="1279021" cy="1280258"/>
            </a:xfrm>
            <a:custGeom>
              <a:avLst/>
              <a:gdLst/>
              <a:ahLst/>
              <a:cxnLst/>
              <a:rect l="l" t="t" r="r" b="b"/>
              <a:pathLst>
                <a:path w="39288" h="39326" extrusionOk="0">
                  <a:moveTo>
                    <a:pt x="93" y="1"/>
                  </a:moveTo>
                  <a:cubicBezTo>
                    <a:pt x="75" y="75"/>
                    <a:pt x="19" y="168"/>
                    <a:pt x="0" y="243"/>
                  </a:cubicBezTo>
                  <a:lnTo>
                    <a:pt x="39083" y="39325"/>
                  </a:lnTo>
                  <a:cubicBezTo>
                    <a:pt x="39157" y="39307"/>
                    <a:pt x="39213" y="39251"/>
                    <a:pt x="39288" y="39232"/>
                  </a:cubicBezTo>
                  <a:lnTo>
                    <a:pt x="93"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 name="Google Shape;683;p26"/>
            <p:cNvSpPr/>
            <p:nvPr/>
          </p:nvSpPr>
          <p:spPr>
            <a:xfrm>
              <a:off x="677209" y="710588"/>
              <a:ext cx="1245717" cy="1245099"/>
            </a:xfrm>
            <a:custGeom>
              <a:avLst/>
              <a:gdLst/>
              <a:ahLst/>
              <a:cxnLst/>
              <a:rect l="l" t="t" r="r" b="b"/>
              <a:pathLst>
                <a:path w="38265" h="38246" extrusionOk="0">
                  <a:moveTo>
                    <a:pt x="93" y="1"/>
                  </a:moveTo>
                  <a:cubicBezTo>
                    <a:pt x="56" y="57"/>
                    <a:pt x="37" y="150"/>
                    <a:pt x="0" y="224"/>
                  </a:cubicBezTo>
                  <a:lnTo>
                    <a:pt x="38003" y="38246"/>
                  </a:lnTo>
                  <a:cubicBezTo>
                    <a:pt x="38097" y="38246"/>
                    <a:pt x="38190" y="38190"/>
                    <a:pt x="38264" y="38172"/>
                  </a:cubicBezTo>
                  <a:lnTo>
                    <a:pt x="93"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 name="Google Shape;684;p26"/>
            <p:cNvSpPr/>
            <p:nvPr/>
          </p:nvSpPr>
          <p:spPr>
            <a:xfrm>
              <a:off x="659630" y="768764"/>
              <a:ext cx="1205707" cy="1205707"/>
            </a:xfrm>
            <a:custGeom>
              <a:avLst/>
              <a:gdLst/>
              <a:ahLst/>
              <a:cxnLst/>
              <a:rect l="l" t="t" r="r" b="b"/>
              <a:pathLst>
                <a:path w="37036" h="37036" extrusionOk="0">
                  <a:moveTo>
                    <a:pt x="75" y="0"/>
                  </a:moveTo>
                  <a:cubicBezTo>
                    <a:pt x="38" y="94"/>
                    <a:pt x="19" y="168"/>
                    <a:pt x="1" y="261"/>
                  </a:cubicBezTo>
                  <a:lnTo>
                    <a:pt x="36775" y="37036"/>
                  </a:lnTo>
                  <a:cubicBezTo>
                    <a:pt x="36850" y="37017"/>
                    <a:pt x="36943" y="36980"/>
                    <a:pt x="37036" y="36961"/>
                  </a:cubicBezTo>
                  <a:lnTo>
                    <a:pt x="75"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 name="Google Shape;685;p26"/>
            <p:cNvSpPr/>
            <p:nvPr/>
          </p:nvSpPr>
          <p:spPr>
            <a:xfrm>
              <a:off x="644492" y="829967"/>
              <a:ext cx="1158470" cy="1159056"/>
            </a:xfrm>
            <a:custGeom>
              <a:avLst/>
              <a:gdLst/>
              <a:ahLst/>
              <a:cxnLst/>
              <a:rect l="l" t="t" r="r" b="b"/>
              <a:pathLst>
                <a:path w="35585" h="35603" extrusionOk="0">
                  <a:moveTo>
                    <a:pt x="75" y="0"/>
                  </a:moveTo>
                  <a:lnTo>
                    <a:pt x="0" y="279"/>
                  </a:lnTo>
                  <a:lnTo>
                    <a:pt x="35342" y="35603"/>
                  </a:lnTo>
                  <a:cubicBezTo>
                    <a:pt x="35417" y="35603"/>
                    <a:pt x="35528" y="35565"/>
                    <a:pt x="35584" y="35547"/>
                  </a:cubicBezTo>
                  <a:lnTo>
                    <a:pt x="75"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6" name="Google Shape;686;p26"/>
            <p:cNvSpPr/>
            <p:nvPr/>
          </p:nvSpPr>
          <p:spPr>
            <a:xfrm>
              <a:off x="632967" y="895402"/>
              <a:ext cx="1105763" cy="1103907"/>
            </a:xfrm>
            <a:custGeom>
              <a:avLst/>
              <a:gdLst/>
              <a:ahLst/>
              <a:cxnLst/>
              <a:rect l="l" t="t" r="r" b="b"/>
              <a:pathLst>
                <a:path w="33966" h="33909" extrusionOk="0">
                  <a:moveTo>
                    <a:pt x="56" y="0"/>
                  </a:moveTo>
                  <a:cubicBezTo>
                    <a:pt x="19" y="93"/>
                    <a:pt x="19" y="186"/>
                    <a:pt x="1" y="279"/>
                  </a:cubicBezTo>
                  <a:lnTo>
                    <a:pt x="33649" y="33909"/>
                  </a:lnTo>
                  <a:cubicBezTo>
                    <a:pt x="33761" y="33909"/>
                    <a:pt x="33854" y="33909"/>
                    <a:pt x="33965" y="33890"/>
                  </a:cubicBezTo>
                  <a:lnTo>
                    <a:pt x="56"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 name="Google Shape;687;p26"/>
            <p:cNvSpPr/>
            <p:nvPr/>
          </p:nvSpPr>
          <p:spPr>
            <a:xfrm>
              <a:off x="626293" y="963866"/>
              <a:ext cx="1042769" cy="1042672"/>
            </a:xfrm>
            <a:custGeom>
              <a:avLst/>
              <a:gdLst/>
              <a:ahLst/>
              <a:cxnLst/>
              <a:rect l="l" t="t" r="r" b="b"/>
              <a:pathLst>
                <a:path w="32031" h="32028" extrusionOk="0">
                  <a:moveTo>
                    <a:pt x="20" y="0"/>
                  </a:moveTo>
                  <a:cubicBezTo>
                    <a:pt x="20" y="93"/>
                    <a:pt x="1" y="223"/>
                    <a:pt x="1" y="317"/>
                  </a:cubicBezTo>
                  <a:lnTo>
                    <a:pt x="31714" y="32011"/>
                  </a:lnTo>
                  <a:cubicBezTo>
                    <a:pt x="31751" y="32023"/>
                    <a:pt x="31788" y="32027"/>
                    <a:pt x="31825" y="32027"/>
                  </a:cubicBezTo>
                  <a:cubicBezTo>
                    <a:pt x="31898" y="32027"/>
                    <a:pt x="31968" y="32011"/>
                    <a:pt x="32030" y="32011"/>
                  </a:cubicBezTo>
                  <a:lnTo>
                    <a:pt x="20"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 name="Google Shape;688;p26"/>
            <p:cNvSpPr/>
            <p:nvPr/>
          </p:nvSpPr>
          <p:spPr>
            <a:xfrm>
              <a:off x="624503" y="1038384"/>
              <a:ext cx="970627" cy="970041"/>
            </a:xfrm>
            <a:custGeom>
              <a:avLst/>
              <a:gdLst/>
              <a:ahLst/>
              <a:cxnLst/>
              <a:rect l="l" t="t" r="r" b="b"/>
              <a:pathLst>
                <a:path w="29815" h="29797" extrusionOk="0">
                  <a:moveTo>
                    <a:pt x="0" y="0"/>
                  </a:moveTo>
                  <a:lnTo>
                    <a:pt x="0" y="317"/>
                  </a:lnTo>
                  <a:lnTo>
                    <a:pt x="29480" y="29796"/>
                  </a:lnTo>
                  <a:lnTo>
                    <a:pt x="29815" y="29796"/>
                  </a:lnTo>
                  <a:lnTo>
                    <a:pt x="0"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 name="Google Shape;689;p26"/>
            <p:cNvSpPr/>
            <p:nvPr/>
          </p:nvSpPr>
          <p:spPr>
            <a:xfrm>
              <a:off x="628116" y="1118339"/>
              <a:ext cx="886440" cy="886440"/>
            </a:xfrm>
            <a:custGeom>
              <a:avLst/>
              <a:gdLst/>
              <a:ahLst/>
              <a:cxnLst/>
              <a:rect l="l" t="t" r="r" b="b"/>
              <a:pathLst>
                <a:path w="27229" h="27229" extrusionOk="0">
                  <a:moveTo>
                    <a:pt x="1" y="1"/>
                  </a:moveTo>
                  <a:lnTo>
                    <a:pt x="1" y="1"/>
                  </a:lnTo>
                  <a:cubicBezTo>
                    <a:pt x="19" y="150"/>
                    <a:pt x="38" y="261"/>
                    <a:pt x="38" y="373"/>
                  </a:cubicBezTo>
                  <a:lnTo>
                    <a:pt x="26856" y="27210"/>
                  </a:lnTo>
                  <a:cubicBezTo>
                    <a:pt x="26968" y="27228"/>
                    <a:pt x="27079" y="27228"/>
                    <a:pt x="27228" y="27228"/>
                  </a:cubicBezTo>
                  <a:lnTo>
                    <a:pt x="1"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 name="Google Shape;690;p26"/>
            <p:cNvSpPr/>
            <p:nvPr/>
          </p:nvSpPr>
          <p:spPr>
            <a:xfrm>
              <a:off x="639641" y="1207410"/>
              <a:ext cx="786464" cy="785845"/>
            </a:xfrm>
            <a:custGeom>
              <a:avLst/>
              <a:gdLst/>
              <a:ahLst/>
              <a:cxnLst/>
              <a:rect l="l" t="t" r="r" b="b"/>
              <a:pathLst>
                <a:path w="24158" h="24139" extrusionOk="0">
                  <a:moveTo>
                    <a:pt x="0" y="1"/>
                  </a:moveTo>
                  <a:lnTo>
                    <a:pt x="0" y="1"/>
                  </a:lnTo>
                  <a:cubicBezTo>
                    <a:pt x="38" y="131"/>
                    <a:pt x="56" y="280"/>
                    <a:pt x="75" y="392"/>
                  </a:cubicBezTo>
                  <a:lnTo>
                    <a:pt x="23766" y="24064"/>
                  </a:lnTo>
                  <a:cubicBezTo>
                    <a:pt x="23897" y="24102"/>
                    <a:pt x="24046" y="24120"/>
                    <a:pt x="24157" y="24139"/>
                  </a:cubicBezTo>
                  <a:lnTo>
                    <a:pt x="0"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 name="Google Shape;691;p26"/>
            <p:cNvSpPr/>
            <p:nvPr/>
          </p:nvSpPr>
          <p:spPr>
            <a:xfrm>
              <a:off x="663276" y="1306767"/>
              <a:ext cx="662852" cy="662885"/>
            </a:xfrm>
            <a:custGeom>
              <a:avLst/>
              <a:gdLst/>
              <a:ahLst/>
              <a:cxnLst/>
              <a:rect l="l" t="t" r="r" b="b"/>
              <a:pathLst>
                <a:path w="20361" h="20362" extrusionOk="0">
                  <a:moveTo>
                    <a:pt x="0" y="1"/>
                  </a:moveTo>
                  <a:lnTo>
                    <a:pt x="0" y="1"/>
                  </a:lnTo>
                  <a:cubicBezTo>
                    <a:pt x="56" y="168"/>
                    <a:pt x="93" y="336"/>
                    <a:pt x="130" y="466"/>
                  </a:cubicBezTo>
                  <a:lnTo>
                    <a:pt x="19895" y="20231"/>
                  </a:lnTo>
                  <a:cubicBezTo>
                    <a:pt x="20063" y="20268"/>
                    <a:pt x="20193" y="20324"/>
                    <a:pt x="20360" y="20361"/>
                  </a:cubicBezTo>
                  <a:lnTo>
                    <a:pt x="0"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2" name="Google Shape;692;p26"/>
            <p:cNvSpPr/>
            <p:nvPr/>
          </p:nvSpPr>
          <p:spPr>
            <a:xfrm>
              <a:off x="706899" y="1427970"/>
              <a:ext cx="498645" cy="498645"/>
            </a:xfrm>
            <a:custGeom>
              <a:avLst/>
              <a:gdLst/>
              <a:ahLst/>
              <a:cxnLst/>
              <a:rect l="l" t="t" r="r" b="b"/>
              <a:pathLst>
                <a:path w="15317" h="15317" extrusionOk="0">
                  <a:moveTo>
                    <a:pt x="0" y="0"/>
                  </a:moveTo>
                  <a:lnTo>
                    <a:pt x="0" y="0"/>
                  </a:lnTo>
                  <a:cubicBezTo>
                    <a:pt x="112" y="205"/>
                    <a:pt x="186" y="409"/>
                    <a:pt x="298" y="614"/>
                  </a:cubicBezTo>
                  <a:lnTo>
                    <a:pt x="14721" y="15038"/>
                  </a:lnTo>
                  <a:cubicBezTo>
                    <a:pt x="14926" y="15131"/>
                    <a:pt x="15112" y="15224"/>
                    <a:pt x="15317" y="15317"/>
                  </a:cubicBezTo>
                  <a:lnTo>
                    <a:pt x="0"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3" name="Google Shape;693;p26"/>
            <p:cNvSpPr/>
            <p:nvPr/>
          </p:nvSpPr>
          <p:spPr>
            <a:xfrm>
              <a:off x="811694" y="1609106"/>
              <a:ext cx="211510" cy="211477"/>
            </a:xfrm>
            <a:custGeom>
              <a:avLst/>
              <a:gdLst/>
              <a:ahLst/>
              <a:cxnLst/>
              <a:rect l="l" t="t" r="r" b="b"/>
              <a:pathLst>
                <a:path w="6497" h="6496" extrusionOk="0">
                  <a:moveTo>
                    <a:pt x="1" y="1"/>
                  </a:moveTo>
                  <a:cubicBezTo>
                    <a:pt x="392" y="540"/>
                    <a:pt x="801" y="1061"/>
                    <a:pt x="1211" y="1545"/>
                  </a:cubicBezTo>
                  <a:lnTo>
                    <a:pt x="4989" y="5305"/>
                  </a:lnTo>
                  <a:cubicBezTo>
                    <a:pt x="5472" y="5733"/>
                    <a:pt x="5975" y="6124"/>
                    <a:pt x="6496" y="6496"/>
                  </a:cubicBezTo>
                  <a:lnTo>
                    <a:pt x="1"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94" name="Google Shape;694;p26"/>
          <p:cNvSpPr/>
          <p:nvPr/>
        </p:nvSpPr>
        <p:spPr>
          <a:xfrm rot="10800000" flipH="1">
            <a:off x="-1239076" y="3384833"/>
            <a:ext cx="5119595" cy="2126655"/>
          </a:xfrm>
          <a:custGeom>
            <a:avLst/>
            <a:gdLst/>
            <a:ahLst/>
            <a:cxnLst/>
            <a:rect l="l" t="t" r="r" b="b"/>
            <a:pathLst>
              <a:path w="109358" h="65325" extrusionOk="0">
                <a:moveTo>
                  <a:pt x="0" y="50845"/>
                </a:moveTo>
                <a:cubicBezTo>
                  <a:pt x="0" y="50845"/>
                  <a:pt x="12451" y="65325"/>
                  <a:pt x="29331" y="56615"/>
                </a:cubicBezTo>
                <a:cubicBezTo>
                  <a:pt x="41893" y="50157"/>
                  <a:pt x="34579" y="33761"/>
                  <a:pt x="41204" y="20845"/>
                </a:cubicBezTo>
                <a:cubicBezTo>
                  <a:pt x="47830" y="7929"/>
                  <a:pt x="63426" y="10795"/>
                  <a:pt x="72601" y="22241"/>
                </a:cubicBezTo>
                <a:cubicBezTo>
                  <a:pt x="83767" y="36180"/>
                  <a:pt x="109357" y="29480"/>
                  <a:pt x="108892" y="1"/>
                </a:cubicBezTo>
                <a:lnTo>
                  <a:pt x="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 name="Google Shape;695;p26"/>
          <p:cNvSpPr/>
          <p:nvPr/>
        </p:nvSpPr>
        <p:spPr>
          <a:xfrm rot="10800000">
            <a:off x="-2826134" y="-672788"/>
            <a:ext cx="13272268" cy="2257201"/>
          </a:xfrm>
          <a:custGeom>
            <a:avLst/>
            <a:gdLst/>
            <a:ahLst/>
            <a:cxnLst/>
            <a:rect l="l" t="t" r="r" b="b"/>
            <a:pathLst>
              <a:path w="203789" h="69335" extrusionOk="0">
                <a:moveTo>
                  <a:pt x="172317" y="1"/>
                </a:moveTo>
                <a:cubicBezTo>
                  <a:pt x="159938" y="1"/>
                  <a:pt x="151290" y="8761"/>
                  <a:pt x="153912" y="26325"/>
                </a:cubicBezTo>
                <a:cubicBezTo>
                  <a:pt x="155535" y="37128"/>
                  <a:pt x="149594" y="41109"/>
                  <a:pt x="141160" y="41109"/>
                </a:cubicBezTo>
                <a:cubicBezTo>
                  <a:pt x="133061" y="41109"/>
                  <a:pt x="122662" y="37438"/>
                  <a:pt x="114457" y="32615"/>
                </a:cubicBezTo>
                <a:cubicBezTo>
                  <a:pt x="108557" y="29147"/>
                  <a:pt x="102960" y="27661"/>
                  <a:pt x="97863" y="27661"/>
                </a:cubicBezTo>
                <a:cubicBezTo>
                  <a:pt x="88491" y="27661"/>
                  <a:pt x="80813" y="32688"/>
                  <a:pt x="76063" y="39668"/>
                </a:cubicBezTo>
                <a:cubicBezTo>
                  <a:pt x="72714" y="44612"/>
                  <a:pt x="66870" y="47709"/>
                  <a:pt x="60247" y="47709"/>
                </a:cubicBezTo>
                <a:cubicBezTo>
                  <a:pt x="52407" y="47709"/>
                  <a:pt x="43474" y="43369"/>
                  <a:pt x="36292" y="32615"/>
                </a:cubicBezTo>
                <a:cubicBezTo>
                  <a:pt x="30414" y="23820"/>
                  <a:pt x="22624" y="21370"/>
                  <a:pt x="15768" y="21370"/>
                </a:cubicBezTo>
                <a:cubicBezTo>
                  <a:pt x="7145" y="21370"/>
                  <a:pt x="1" y="25245"/>
                  <a:pt x="1" y="25245"/>
                </a:cubicBezTo>
                <a:lnTo>
                  <a:pt x="1" y="69334"/>
                </a:lnTo>
                <a:lnTo>
                  <a:pt x="203789" y="69334"/>
                </a:lnTo>
                <a:lnTo>
                  <a:pt x="203789" y="14209"/>
                </a:lnTo>
                <a:cubicBezTo>
                  <a:pt x="203789" y="14209"/>
                  <a:pt x="196810" y="5480"/>
                  <a:pt x="180414" y="1126"/>
                </a:cubicBezTo>
                <a:cubicBezTo>
                  <a:pt x="177599" y="376"/>
                  <a:pt x="174878" y="1"/>
                  <a:pt x="1723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only 4">
  <p:cSld name="TITLE_ONLY_1_1_2">
    <p:spTree>
      <p:nvGrpSpPr>
        <p:cNvPr id="1" name="Shape 696"/>
        <p:cNvGrpSpPr/>
        <p:nvPr/>
      </p:nvGrpSpPr>
      <p:grpSpPr>
        <a:xfrm>
          <a:off x="0" y="0"/>
          <a:ext cx="0" cy="0"/>
          <a:chOff x="0" y="0"/>
          <a:chExt cx="0" cy="0"/>
        </a:xfrm>
      </p:grpSpPr>
      <p:sp>
        <p:nvSpPr>
          <p:cNvPr id="697" name="Google Shape;697;p27"/>
          <p:cNvSpPr txBox="1">
            <a:spLocks noGrp="1"/>
          </p:cNvSpPr>
          <p:nvPr>
            <p:ph type="title"/>
          </p:nvPr>
        </p:nvSpPr>
        <p:spPr>
          <a:xfrm>
            <a:off x="540000" y="491400"/>
            <a:ext cx="8100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4100"/>
              <a:buNone/>
              <a:defRPr/>
            </a:lvl1pPr>
            <a:lvl2pPr lvl="1" rtl="0">
              <a:spcBef>
                <a:spcPts val="0"/>
              </a:spcBef>
              <a:spcAft>
                <a:spcPts val="0"/>
              </a:spcAft>
              <a:buSzPts val="4100"/>
              <a:buNone/>
              <a:defRPr/>
            </a:lvl2pPr>
            <a:lvl3pPr lvl="2" rtl="0">
              <a:spcBef>
                <a:spcPts val="0"/>
              </a:spcBef>
              <a:spcAft>
                <a:spcPts val="0"/>
              </a:spcAft>
              <a:buSzPts val="4100"/>
              <a:buNone/>
              <a:defRPr/>
            </a:lvl3pPr>
            <a:lvl4pPr lvl="3" rtl="0">
              <a:spcBef>
                <a:spcPts val="0"/>
              </a:spcBef>
              <a:spcAft>
                <a:spcPts val="0"/>
              </a:spcAft>
              <a:buSzPts val="4100"/>
              <a:buNone/>
              <a:defRPr/>
            </a:lvl4pPr>
            <a:lvl5pPr lvl="4" rtl="0">
              <a:spcBef>
                <a:spcPts val="0"/>
              </a:spcBef>
              <a:spcAft>
                <a:spcPts val="0"/>
              </a:spcAft>
              <a:buSzPts val="4100"/>
              <a:buNone/>
              <a:defRPr/>
            </a:lvl5pPr>
            <a:lvl6pPr lvl="5" rtl="0">
              <a:spcBef>
                <a:spcPts val="0"/>
              </a:spcBef>
              <a:spcAft>
                <a:spcPts val="0"/>
              </a:spcAft>
              <a:buSzPts val="4100"/>
              <a:buNone/>
              <a:defRPr/>
            </a:lvl6pPr>
            <a:lvl7pPr lvl="6" rtl="0">
              <a:spcBef>
                <a:spcPts val="0"/>
              </a:spcBef>
              <a:spcAft>
                <a:spcPts val="0"/>
              </a:spcAft>
              <a:buSzPts val="4100"/>
              <a:buNone/>
              <a:defRPr/>
            </a:lvl7pPr>
            <a:lvl8pPr lvl="7" rtl="0">
              <a:spcBef>
                <a:spcPts val="0"/>
              </a:spcBef>
              <a:spcAft>
                <a:spcPts val="0"/>
              </a:spcAft>
              <a:buSzPts val="4100"/>
              <a:buNone/>
              <a:defRPr/>
            </a:lvl8pPr>
            <a:lvl9pPr lvl="8" rtl="0">
              <a:spcBef>
                <a:spcPts val="0"/>
              </a:spcBef>
              <a:spcAft>
                <a:spcPts val="0"/>
              </a:spcAft>
              <a:buSzPts val="4100"/>
              <a:buNone/>
              <a:defRPr/>
            </a:lvl9pPr>
          </a:lstStyle>
          <a:p>
            <a:endParaRPr/>
          </a:p>
        </p:txBody>
      </p:sp>
      <p:grpSp>
        <p:nvGrpSpPr>
          <p:cNvPr id="698" name="Google Shape;698;p27"/>
          <p:cNvGrpSpPr/>
          <p:nvPr/>
        </p:nvGrpSpPr>
        <p:grpSpPr>
          <a:xfrm rot="10800000">
            <a:off x="7957582" y="4320465"/>
            <a:ext cx="1670208" cy="1670208"/>
            <a:chOff x="1272427" y="-3358087"/>
            <a:chExt cx="1947310" cy="1947310"/>
          </a:xfrm>
        </p:grpSpPr>
        <p:sp>
          <p:nvSpPr>
            <p:cNvPr id="699" name="Google Shape;699;p27"/>
            <p:cNvSpPr/>
            <p:nvPr/>
          </p:nvSpPr>
          <p:spPr>
            <a:xfrm>
              <a:off x="2696220" y="-3247823"/>
              <a:ext cx="413839" cy="413221"/>
            </a:xfrm>
            <a:custGeom>
              <a:avLst/>
              <a:gdLst/>
              <a:ahLst/>
              <a:cxnLst/>
              <a:rect l="l" t="t" r="r" b="b"/>
              <a:pathLst>
                <a:path w="12712" h="12693" extrusionOk="0">
                  <a:moveTo>
                    <a:pt x="0" y="0"/>
                  </a:moveTo>
                  <a:lnTo>
                    <a:pt x="12712" y="12693"/>
                  </a:lnTo>
                  <a:cubicBezTo>
                    <a:pt x="12600" y="12469"/>
                    <a:pt x="12451" y="12228"/>
                    <a:pt x="12339" y="12004"/>
                  </a:cubicBezTo>
                  <a:lnTo>
                    <a:pt x="726" y="391"/>
                  </a:lnTo>
                  <a:cubicBezTo>
                    <a:pt x="503" y="242"/>
                    <a:pt x="261" y="131"/>
                    <a:pt x="0"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0" name="Google Shape;700;p27"/>
            <p:cNvSpPr/>
            <p:nvPr/>
          </p:nvSpPr>
          <p:spPr>
            <a:xfrm>
              <a:off x="2561703" y="-3306585"/>
              <a:ext cx="605914" cy="605881"/>
            </a:xfrm>
            <a:custGeom>
              <a:avLst/>
              <a:gdLst/>
              <a:ahLst/>
              <a:cxnLst/>
              <a:rect l="l" t="t" r="r" b="b"/>
              <a:pathLst>
                <a:path w="18612" h="18611" extrusionOk="0">
                  <a:moveTo>
                    <a:pt x="1" y="0"/>
                  </a:moveTo>
                  <a:lnTo>
                    <a:pt x="18612" y="18611"/>
                  </a:lnTo>
                  <a:cubicBezTo>
                    <a:pt x="18556" y="18481"/>
                    <a:pt x="18500" y="18313"/>
                    <a:pt x="18444" y="18127"/>
                  </a:cubicBezTo>
                  <a:lnTo>
                    <a:pt x="503" y="186"/>
                  </a:lnTo>
                  <a:cubicBezTo>
                    <a:pt x="354" y="130"/>
                    <a:pt x="150" y="74"/>
                    <a:pt x="1"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 name="Google Shape;701;p27"/>
            <p:cNvSpPr/>
            <p:nvPr/>
          </p:nvSpPr>
          <p:spPr>
            <a:xfrm>
              <a:off x="2455671" y="-3335071"/>
              <a:ext cx="742254" cy="742221"/>
            </a:xfrm>
            <a:custGeom>
              <a:avLst/>
              <a:gdLst/>
              <a:ahLst/>
              <a:cxnLst/>
              <a:rect l="l" t="t" r="r" b="b"/>
              <a:pathLst>
                <a:path w="22800" h="22799" extrusionOk="0">
                  <a:moveTo>
                    <a:pt x="1" y="0"/>
                  </a:moveTo>
                  <a:lnTo>
                    <a:pt x="22799" y="22799"/>
                  </a:lnTo>
                  <a:cubicBezTo>
                    <a:pt x="22743" y="22650"/>
                    <a:pt x="22725" y="22519"/>
                    <a:pt x="22706" y="22370"/>
                  </a:cubicBezTo>
                  <a:lnTo>
                    <a:pt x="410" y="93"/>
                  </a:lnTo>
                  <a:cubicBezTo>
                    <a:pt x="280" y="75"/>
                    <a:pt x="131" y="19"/>
                    <a:pt x="1"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 name="Google Shape;702;p27"/>
            <p:cNvSpPr/>
            <p:nvPr/>
          </p:nvSpPr>
          <p:spPr>
            <a:xfrm>
              <a:off x="2362987" y="-3350827"/>
              <a:ext cx="850076" cy="849458"/>
            </a:xfrm>
            <a:custGeom>
              <a:avLst/>
              <a:gdLst/>
              <a:ahLst/>
              <a:cxnLst/>
              <a:rect l="l" t="t" r="r" b="b"/>
              <a:pathLst>
                <a:path w="26112" h="26093" extrusionOk="0">
                  <a:moveTo>
                    <a:pt x="1" y="0"/>
                  </a:moveTo>
                  <a:lnTo>
                    <a:pt x="26111" y="26093"/>
                  </a:lnTo>
                  <a:cubicBezTo>
                    <a:pt x="26111" y="25981"/>
                    <a:pt x="26093" y="25869"/>
                    <a:pt x="26056" y="25739"/>
                  </a:cubicBezTo>
                  <a:lnTo>
                    <a:pt x="373" y="38"/>
                  </a:lnTo>
                  <a:cubicBezTo>
                    <a:pt x="261" y="19"/>
                    <a:pt x="131" y="19"/>
                    <a:pt x="1"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3" name="Google Shape;703;p27"/>
            <p:cNvSpPr/>
            <p:nvPr/>
          </p:nvSpPr>
          <p:spPr>
            <a:xfrm>
              <a:off x="2279972" y="-3358087"/>
              <a:ext cx="939147" cy="939114"/>
            </a:xfrm>
            <a:custGeom>
              <a:avLst/>
              <a:gdLst/>
              <a:ahLst/>
              <a:cxnLst/>
              <a:rect l="l" t="t" r="r" b="b"/>
              <a:pathLst>
                <a:path w="28848" h="28847" extrusionOk="0">
                  <a:moveTo>
                    <a:pt x="1" y="0"/>
                  </a:moveTo>
                  <a:lnTo>
                    <a:pt x="28848" y="28847"/>
                  </a:lnTo>
                  <a:lnTo>
                    <a:pt x="28848" y="28549"/>
                  </a:lnTo>
                  <a:lnTo>
                    <a:pt x="354" y="37"/>
                  </a:lnTo>
                  <a:cubicBezTo>
                    <a:pt x="224" y="37"/>
                    <a:pt x="113" y="37"/>
                    <a:pt x="1"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4" name="Google Shape;704;p27"/>
            <p:cNvSpPr/>
            <p:nvPr/>
          </p:nvSpPr>
          <p:spPr>
            <a:xfrm>
              <a:off x="2203631" y="-3356882"/>
              <a:ext cx="1016107" cy="1016074"/>
            </a:xfrm>
            <a:custGeom>
              <a:avLst/>
              <a:gdLst/>
              <a:ahLst/>
              <a:cxnLst/>
              <a:rect l="l" t="t" r="r" b="b"/>
              <a:pathLst>
                <a:path w="31212" h="31211" extrusionOk="0">
                  <a:moveTo>
                    <a:pt x="317" y="0"/>
                  </a:moveTo>
                  <a:cubicBezTo>
                    <a:pt x="206" y="0"/>
                    <a:pt x="113" y="0"/>
                    <a:pt x="1" y="19"/>
                  </a:cubicBezTo>
                  <a:lnTo>
                    <a:pt x="31193" y="31211"/>
                  </a:lnTo>
                  <a:cubicBezTo>
                    <a:pt x="31193" y="31099"/>
                    <a:pt x="31211" y="30987"/>
                    <a:pt x="31211" y="30894"/>
                  </a:cubicBezTo>
                  <a:lnTo>
                    <a:pt x="317"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5" name="Google Shape;705;p27"/>
            <p:cNvSpPr/>
            <p:nvPr/>
          </p:nvSpPr>
          <p:spPr>
            <a:xfrm>
              <a:off x="2132140" y="-3352650"/>
              <a:ext cx="1082128" cy="1081510"/>
            </a:xfrm>
            <a:custGeom>
              <a:avLst/>
              <a:gdLst/>
              <a:ahLst/>
              <a:cxnLst/>
              <a:rect l="l" t="t" r="r" b="b"/>
              <a:pathLst>
                <a:path w="33240" h="33221" extrusionOk="0">
                  <a:moveTo>
                    <a:pt x="299" y="1"/>
                  </a:moveTo>
                  <a:cubicBezTo>
                    <a:pt x="206" y="1"/>
                    <a:pt x="112" y="19"/>
                    <a:pt x="1" y="19"/>
                  </a:cubicBezTo>
                  <a:lnTo>
                    <a:pt x="33202" y="33221"/>
                  </a:lnTo>
                  <a:cubicBezTo>
                    <a:pt x="33221" y="33146"/>
                    <a:pt x="33240" y="33053"/>
                    <a:pt x="33240" y="32942"/>
                  </a:cubicBezTo>
                  <a:lnTo>
                    <a:pt x="299"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6" name="Google Shape;706;p27"/>
            <p:cNvSpPr/>
            <p:nvPr/>
          </p:nvSpPr>
          <p:spPr>
            <a:xfrm>
              <a:off x="2065500" y="-3342949"/>
              <a:ext cx="1139685" cy="1139067"/>
            </a:xfrm>
            <a:custGeom>
              <a:avLst/>
              <a:gdLst/>
              <a:ahLst/>
              <a:cxnLst/>
              <a:rect l="l" t="t" r="r" b="b"/>
              <a:pathLst>
                <a:path w="35008" h="34989" extrusionOk="0">
                  <a:moveTo>
                    <a:pt x="280" y="0"/>
                  </a:moveTo>
                  <a:cubicBezTo>
                    <a:pt x="187" y="38"/>
                    <a:pt x="94" y="56"/>
                    <a:pt x="1" y="56"/>
                  </a:cubicBezTo>
                  <a:lnTo>
                    <a:pt x="34952" y="34989"/>
                  </a:lnTo>
                  <a:lnTo>
                    <a:pt x="35008" y="34709"/>
                  </a:lnTo>
                  <a:lnTo>
                    <a:pt x="280"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7" name="Google Shape;707;p27"/>
            <p:cNvSpPr/>
            <p:nvPr/>
          </p:nvSpPr>
          <p:spPr>
            <a:xfrm>
              <a:off x="2003710" y="-3329015"/>
              <a:ext cx="1188160" cy="1188160"/>
            </a:xfrm>
            <a:custGeom>
              <a:avLst/>
              <a:gdLst/>
              <a:ahLst/>
              <a:cxnLst/>
              <a:rect l="l" t="t" r="r" b="b"/>
              <a:pathLst>
                <a:path w="36497" h="36497" extrusionOk="0">
                  <a:moveTo>
                    <a:pt x="242" y="0"/>
                  </a:moveTo>
                  <a:cubicBezTo>
                    <a:pt x="149" y="19"/>
                    <a:pt x="56" y="38"/>
                    <a:pt x="0" y="75"/>
                  </a:cubicBezTo>
                  <a:lnTo>
                    <a:pt x="36422" y="36496"/>
                  </a:lnTo>
                  <a:cubicBezTo>
                    <a:pt x="36440" y="36403"/>
                    <a:pt x="36477" y="36310"/>
                    <a:pt x="36496" y="36236"/>
                  </a:cubicBezTo>
                  <a:lnTo>
                    <a:pt x="242"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 name="Google Shape;708;p27"/>
            <p:cNvSpPr/>
            <p:nvPr/>
          </p:nvSpPr>
          <p:spPr>
            <a:xfrm>
              <a:off x="1943712" y="-3312673"/>
              <a:ext cx="1231165" cy="1230579"/>
            </a:xfrm>
            <a:custGeom>
              <a:avLst/>
              <a:gdLst/>
              <a:ahLst/>
              <a:cxnLst/>
              <a:rect l="l" t="t" r="r" b="b"/>
              <a:pathLst>
                <a:path w="37818" h="37800" extrusionOk="0">
                  <a:moveTo>
                    <a:pt x="261" y="1"/>
                  </a:moveTo>
                  <a:cubicBezTo>
                    <a:pt x="168" y="38"/>
                    <a:pt x="94" y="57"/>
                    <a:pt x="1" y="75"/>
                  </a:cubicBezTo>
                  <a:lnTo>
                    <a:pt x="37725" y="37799"/>
                  </a:lnTo>
                  <a:cubicBezTo>
                    <a:pt x="37762" y="37744"/>
                    <a:pt x="37781" y="37651"/>
                    <a:pt x="37818" y="37576"/>
                  </a:cubicBezTo>
                  <a:lnTo>
                    <a:pt x="261"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 name="Google Shape;709;p27"/>
            <p:cNvSpPr/>
            <p:nvPr/>
          </p:nvSpPr>
          <p:spPr>
            <a:xfrm>
              <a:off x="1887391" y="-3292651"/>
              <a:ext cx="1267496" cy="1266910"/>
            </a:xfrm>
            <a:custGeom>
              <a:avLst/>
              <a:gdLst/>
              <a:ahLst/>
              <a:cxnLst/>
              <a:rect l="l" t="t" r="r" b="b"/>
              <a:pathLst>
                <a:path w="38934" h="38916" extrusionOk="0">
                  <a:moveTo>
                    <a:pt x="242" y="0"/>
                  </a:moveTo>
                  <a:cubicBezTo>
                    <a:pt x="168" y="19"/>
                    <a:pt x="75" y="75"/>
                    <a:pt x="0" y="93"/>
                  </a:cubicBezTo>
                  <a:lnTo>
                    <a:pt x="38841" y="38915"/>
                  </a:lnTo>
                  <a:cubicBezTo>
                    <a:pt x="38878" y="38841"/>
                    <a:pt x="38897" y="38785"/>
                    <a:pt x="38934" y="38710"/>
                  </a:cubicBezTo>
                  <a:lnTo>
                    <a:pt x="242"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0" name="Google Shape;710;p27"/>
            <p:cNvSpPr/>
            <p:nvPr/>
          </p:nvSpPr>
          <p:spPr>
            <a:xfrm>
              <a:off x="1834066" y="-3270254"/>
              <a:ext cx="1297805" cy="1299042"/>
            </a:xfrm>
            <a:custGeom>
              <a:avLst/>
              <a:gdLst/>
              <a:ahLst/>
              <a:cxnLst/>
              <a:rect l="l" t="t" r="r" b="b"/>
              <a:pathLst>
                <a:path w="39865" h="39903" extrusionOk="0">
                  <a:moveTo>
                    <a:pt x="224" y="1"/>
                  </a:moveTo>
                  <a:cubicBezTo>
                    <a:pt x="149" y="38"/>
                    <a:pt x="93" y="75"/>
                    <a:pt x="0" y="131"/>
                  </a:cubicBezTo>
                  <a:lnTo>
                    <a:pt x="39772" y="39902"/>
                  </a:lnTo>
                  <a:cubicBezTo>
                    <a:pt x="39790" y="39809"/>
                    <a:pt x="39846" y="39735"/>
                    <a:pt x="39865" y="39679"/>
                  </a:cubicBezTo>
                  <a:lnTo>
                    <a:pt x="224"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1" name="Google Shape;711;p27"/>
            <p:cNvSpPr/>
            <p:nvPr/>
          </p:nvSpPr>
          <p:spPr>
            <a:xfrm>
              <a:off x="1783183" y="-3244210"/>
              <a:ext cx="1323849" cy="1323882"/>
            </a:xfrm>
            <a:custGeom>
              <a:avLst/>
              <a:gdLst/>
              <a:ahLst/>
              <a:cxnLst/>
              <a:rect l="l" t="t" r="r" b="b"/>
              <a:pathLst>
                <a:path w="40665" h="40666" extrusionOk="0">
                  <a:moveTo>
                    <a:pt x="205" y="1"/>
                  </a:moveTo>
                  <a:cubicBezTo>
                    <a:pt x="130" y="38"/>
                    <a:pt x="74" y="75"/>
                    <a:pt x="0" y="113"/>
                  </a:cubicBezTo>
                  <a:lnTo>
                    <a:pt x="40553" y="40665"/>
                  </a:lnTo>
                  <a:cubicBezTo>
                    <a:pt x="40572" y="40591"/>
                    <a:pt x="40609" y="40517"/>
                    <a:pt x="40665" y="40461"/>
                  </a:cubicBezTo>
                  <a:lnTo>
                    <a:pt x="205"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2" name="Google Shape;712;p27"/>
            <p:cNvSpPr/>
            <p:nvPr/>
          </p:nvSpPr>
          <p:spPr>
            <a:xfrm>
              <a:off x="1734090" y="-3216310"/>
              <a:ext cx="1345075" cy="1344456"/>
            </a:xfrm>
            <a:custGeom>
              <a:avLst/>
              <a:gdLst/>
              <a:ahLst/>
              <a:cxnLst/>
              <a:rect l="l" t="t" r="r" b="b"/>
              <a:pathLst>
                <a:path w="41317" h="41298" extrusionOk="0">
                  <a:moveTo>
                    <a:pt x="205" y="0"/>
                  </a:moveTo>
                  <a:cubicBezTo>
                    <a:pt x="131" y="56"/>
                    <a:pt x="56" y="93"/>
                    <a:pt x="1" y="112"/>
                  </a:cubicBezTo>
                  <a:lnTo>
                    <a:pt x="41168" y="41297"/>
                  </a:lnTo>
                  <a:lnTo>
                    <a:pt x="41316" y="41093"/>
                  </a:lnTo>
                  <a:lnTo>
                    <a:pt x="205"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 name="Google Shape;713;p27"/>
            <p:cNvSpPr/>
            <p:nvPr/>
          </p:nvSpPr>
          <p:spPr>
            <a:xfrm>
              <a:off x="1688057" y="-3186034"/>
              <a:ext cx="1360799" cy="1360832"/>
            </a:xfrm>
            <a:custGeom>
              <a:avLst/>
              <a:gdLst/>
              <a:ahLst/>
              <a:cxnLst/>
              <a:rect l="l" t="t" r="r" b="b"/>
              <a:pathLst>
                <a:path w="41800" h="41801" extrusionOk="0">
                  <a:moveTo>
                    <a:pt x="205" y="1"/>
                  </a:moveTo>
                  <a:cubicBezTo>
                    <a:pt x="130" y="56"/>
                    <a:pt x="56" y="94"/>
                    <a:pt x="0" y="131"/>
                  </a:cubicBezTo>
                  <a:lnTo>
                    <a:pt x="41670" y="41800"/>
                  </a:lnTo>
                  <a:cubicBezTo>
                    <a:pt x="41707" y="41707"/>
                    <a:pt x="41744" y="41651"/>
                    <a:pt x="41800" y="41596"/>
                  </a:cubicBezTo>
                  <a:lnTo>
                    <a:pt x="205"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4" name="Google Shape;714;p27"/>
            <p:cNvSpPr/>
            <p:nvPr/>
          </p:nvSpPr>
          <p:spPr>
            <a:xfrm>
              <a:off x="1643815" y="-3153935"/>
              <a:ext cx="1372323" cy="1372356"/>
            </a:xfrm>
            <a:custGeom>
              <a:avLst/>
              <a:gdLst/>
              <a:ahLst/>
              <a:cxnLst/>
              <a:rect l="l" t="t" r="r" b="b"/>
              <a:pathLst>
                <a:path w="42154" h="42155" extrusionOk="0">
                  <a:moveTo>
                    <a:pt x="187" y="1"/>
                  </a:moveTo>
                  <a:cubicBezTo>
                    <a:pt x="112" y="38"/>
                    <a:pt x="75" y="94"/>
                    <a:pt x="1" y="131"/>
                  </a:cubicBezTo>
                  <a:lnTo>
                    <a:pt x="42005" y="42154"/>
                  </a:lnTo>
                  <a:cubicBezTo>
                    <a:pt x="42061" y="42080"/>
                    <a:pt x="42098" y="42024"/>
                    <a:pt x="42154" y="41968"/>
                  </a:cubicBezTo>
                  <a:lnTo>
                    <a:pt x="187"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5" name="Google Shape;715;p27"/>
            <p:cNvSpPr/>
            <p:nvPr/>
          </p:nvSpPr>
          <p:spPr>
            <a:xfrm>
              <a:off x="1602600" y="-3119394"/>
              <a:ext cx="1379616" cy="1380234"/>
            </a:xfrm>
            <a:custGeom>
              <a:avLst/>
              <a:gdLst/>
              <a:ahLst/>
              <a:cxnLst/>
              <a:rect l="l" t="t" r="r" b="b"/>
              <a:pathLst>
                <a:path w="42378" h="42397" extrusionOk="0">
                  <a:moveTo>
                    <a:pt x="168" y="1"/>
                  </a:moveTo>
                  <a:cubicBezTo>
                    <a:pt x="94" y="57"/>
                    <a:pt x="57" y="94"/>
                    <a:pt x="1" y="168"/>
                  </a:cubicBezTo>
                  <a:lnTo>
                    <a:pt x="42229" y="42396"/>
                  </a:lnTo>
                  <a:cubicBezTo>
                    <a:pt x="42247" y="42322"/>
                    <a:pt x="42303" y="42247"/>
                    <a:pt x="42378" y="42210"/>
                  </a:cubicBezTo>
                  <a:lnTo>
                    <a:pt x="168"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6" name="Google Shape;716;p27"/>
            <p:cNvSpPr/>
            <p:nvPr/>
          </p:nvSpPr>
          <p:spPr>
            <a:xfrm>
              <a:off x="1562623" y="-3082411"/>
              <a:ext cx="1382025" cy="1382611"/>
            </a:xfrm>
            <a:custGeom>
              <a:avLst/>
              <a:gdLst/>
              <a:ahLst/>
              <a:cxnLst/>
              <a:rect l="l" t="t" r="r" b="b"/>
              <a:pathLst>
                <a:path w="42452" h="42470" extrusionOk="0">
                  <a:moveTo>
                    <a:pt x="168" y="0"/>
                  </a:moveTo>
                  <a:lnTo>
                    <a:pt x="1" y="168"/>
                  </a:lnTo>
                  <a:lnTo>
                    <a:pt x="42303" y="42470"/>
                  </a:lnTo>
                  <a:cubicBezTo>
                    <a:pt x="42340" y="42395"/>
                    <a:pt x="42415" y="42340"/>
                    <a:pt x="42452" y="42284"/>
                  </a:cubicBezTo>
                  <a:lnTo>
                    <a:pt x="168"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7" name="Google Shape;717;p27"/>
            <p:cNvSpPr/>
            <p:nvPr/>
          </p:nvSpPr>
          <p:spPr>
            <a:xfrm>
              <a:off x="1525054" y="-3043638"/>
              <a:ext cx="1381439" cy="1380820"/>
            </a:xfrm>
            <a:custGeom>
              <a:avLst/>
              <a:gdLst/>
              <a:ahLst/>
              <a:cxnLst/>
              <a:rect l="l" t="t" r="r" b="b"/>
              <a:pathLst>
                <a:path w="42434" h="42415" extrusionOk="0">
                  <a:moveTo>
                    <a:pt x="150" y="0"/>
                  </a:moveTo>
                  <a:lnTo>
                    <a:pt x="1" y="168"/>
                  </a:lnTo>
                  <a:lnTo>
                    <a:pt x="42247" y="42414"/>
                  </a:lnTo>
                  <a:cubicBezTo>
                    <a:pt x="42303" y="42358"/>
                    <a:pt x="42359" y="42321"/>
                    <a:pt x="42433" y="42247"/>
                  </a:cubicBezTo>
                  <a:lnTo>
                    <a:pt x="150"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8" name="Google Shape;718;p27"/>
            <p:cNvSpPr/>
            <p:nvPr/>
          </p:nvSpPr>
          <p:spPr>
            <a:xfrm>
              <a:off x="1489927" y="-3002456"/>
              <a:ext cx="1375351" cy="1374765"/>
            </a:xfrm>
            <a:custGeom>
              <a:avLst/>
              <a:gdLst/>
              <a:ahLst/>
              <a:cxnLst/>
              <a:rect l="l" t="t" r="r" b="b"/>
              <a:pathLst>
                <a:path w="42247" h="42229" extrusionOk="0">
                  <a:moveTo>
                    <a:pt x="149" y="1"/>
                  </a:moveTo>
                  <a:cubicBezTo>
                    <a:pt x="93" y="56"/>
                    <a:pt x="56" y="112"/>
                    <a:pt x="0" y="187"/>
                  </a:cubicBezTo>
                  <a:lnTo>
                    <a:pt x="42061" y="42228"/>
                  </a:lnTo>
                  <a:cubicBezTo>
                    <a:pt x="42117" y="42191"/>
                    <a:pt x="42172" y="42154"/>
                    <a:pt x="42247" y="42098"/>
                  </a:cubicBezTo>
                  <a:lnTo>
                    <a:pt x="149"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 name="Google Shape;719;p27"/>
            <p:cNvSpPr/>
            <p:nvPr/>
          </p:nvSpPr>
          <p:spPr>
            <a:xfrm>
              <a:off x="1456591" y="-2959451"/>
              <a:ext cx="1365682" cy="1365682"/>
            </a:xfrm>
            <a:custGeom>
              <a:avLst/>
              <a:gdLst/>
              <a:ahLst/>
              <a:cxnLst/>
              <a:rect l="l" t="t" r="r" b="b"/>
              <a:pathLst>
                <a:path w="41950" h="41950" extrusionOk="0">
                  <a:moveTo>
                    <a:pt x="150" y="1"/>
                  </a:moveTo>
                  <a:cubicBezTo>
                    <a:pt x="94" y="75"/>
                    <a:pt x="57" y="113"/>
                    <a:pt x="1" y="187"/>
                  </a:cubicBezTo>
                  <a:lnTo>
                    <a:pt x="41763" y="41950"/>
                  </a:lnTo>
                  <a:cubicBezTo>
                    <a:pt x="41801" y="41894"/>
                    <a:pt x="41875" y="41838"/>
                    <a:pt x="41950" y="41801"/>
                  </a:cubicBezTo>
                  <a:lnTo>
                    <a:pt x="150"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 name="Google Shape;720;p27"/>
            <p:cNvSpPr/>
            <p:nvPr/>
          </p:nvSpPr>
          <p:spPr>
            <a:xfrm>
              <a:off x="1425110" y="-2914004"/>
              <a:ext cx="1351716" cy="1351749"/>
            </a:xfrm>
            <a:custGeom>
              <a:avLst/>
              <a:gdLst/>
              <a:ahLst/>
              <a:cxnLst/>
              <a:rect l="l" t="t" r="r" b="b"/>
              <a:pathLst>
                <a:path w="41521" h="41522" extrusionOk="0">
                  <a:moveTo>
                    <a:pt x="130" y="1"/>
                  </a:moveTo>
                  <a:lnTo>
                    <a:pt x="0" y="206"/>
                  </a:lnTo>
                  <a:lnTo>
                    <a:pt x="41316" y="41521"/>
                  </a:lnTo>
                  <a:cubicBezTo>
                    <a:pt x="41372" y="41447"/>
                    <a:pt x="41446" y="41410"/>
                    <a:pt x="41521" y="41354"/>
                  </a:cubicBezTo>
                  <a:lnTo>
                    <a:pt x="130"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1" name="Google Shape;721;p27"/>
            <p:cNvSpPr/>
            <p:nvPr/>
          </p:nvSpPr>
          <p:spPr>
            <a:xfrm>
              <a:off x="1396625" y="-2866116"/>
              <a:ext cx="1332346" cy="1331727"/>
            </a:xfrm>
            <a:custGeom>
              <a:avLst/>
              <a:gdLst/>
              <a:ahLst/>
              <a:cxnLst/>
              <a:rect l="l" t="t" r="r" b="b"/>
              <a:pathLst>
                <a:path w="40926" h="40907" extrusionOk="0">
                  <a:moveTo>
                    <a:pt x="131" y="0"/>
                  </a:moveTo>
                  <a:cubicBezTo>
                    <a:pt x="75" y="56"/>
                    <a:pt x="56" y="130"/>
                    <a:pt x="0" y="205"/>
                  </a:cubicBezTo>
                  <a:lnTo>
                    <a:pt x="40721" y="40907"/>
                  </a:lnTo>
                  <a:cubicBezTo>
                    <a:pt x="40795" y="40869"/>
                    <a:pt x="40851" y="40813"/>
                    <a:pt x="40925" y="40795"/>
                  </a:cubicBezTo>
                  <a:lnTo>
                    <a:pt x="131"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 name="Google Shape;722;p27"/>
            <p:cNvSpPr/>
            <p:nvPr/>
          </p:nvSpPr>
          <p:spPr>
            <a:xfrm>
              <a:off x="1370581" y="-2816437"/>
              <a:ext cx="1308711" cy="1308092"/>
            </a:xfrm>
            <a:custGeom>
              <a:avLst/>
              <a:gdLst/>
              <a:ahLst/>
              <a:cxnLst/>
              <a:rect l="l" t="t" r="r" b="b"/>
              <a:pathLst>
                <a:path w="40200" h="40181" extrusionOk="0">
                  <a:moveTo>
                    <a:pt x="112" y="0"/>
                  </a:moveTo>
                  <a:cubicBezTo>
                    <a:pt x="56" y="75"/>
                    <a:pt x="37" y="149"/>
                    <a:pt x="0" y="205"/>
                  </a:cubicBezTo>
                  <a:lnTo>
                    <a:pt x="39957" y="40181"/>
                  </a:lnTo>
                  <a:cubicBezTo>
                    <a:pt x="40032" y="40162"/>
                    <a:pt x="40125" y="40125"/>
                    <a:pt x="40199" y="40088"/>
                  </a:cubicBezTo>
                  <a:lnTo>
                    <a:pt x="112"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 name="Google Shape;723;p27"/>
            <p:cNvSpPr/>
            <p:nvPr/>
          </p:nvSpPr>
          <p:spPr>
            <a:xfrm>
              <a:off x="1346946" y="-2764349"/>
              <a:ext cx="1279021" cy="1280258"/>
            </a:xfrm>
            <a:custGeom>
              <a:avLst/>
              <a:gdLst/>
              <a:ahLst/>
              <a:cxnLst/>
              <a:rect l="l" t="t" r="r" b="b"/>
              <a:pathLst>
                <a:path w="39288" h="39326" extrusionOk="0">
                  <a:moveTo>
                    <a:pt x="93" y="1"/>
                  </a:moveTo>
                  <a:cubicBezTo>
                    <a:pt x="75" y="75"/>
                    <a:pt x="19" y="168"/>
                    <a:pt x="0" y="243"/>
                  </a:cubicBezTo>
                  <a:lnTo>
                    <a:pt x="39083" y="39325"/>
                  </a:lnTo>
                  <a:cubicBezTo>
                    <a:pt x="39157" y="39307"/>
                    <a:pt x="39213" y="39251"/>
                    <a:pt x="39288" y="39232"/>
                  </a:cubicBezTo>
                  <a:lnTo>
                    <a:pt x="93"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 name="Google Shape;724;p27"/>
            <p:cNvSpPr/>
            <p:nvPr/>
          </p:nvSpPr>
          <p:spPr>
            <a:xfrm>
              <a:off x="1325134" y="-2708615"/>
              <a:ext cx="1245717" cy="1245099"/>
            </a:xfrm>
            <a:custGeom>
              <a:avLst/>
              <a:gdLst/>
              <a:ahLst/>
              <a:cxnLst/>
              <a:rect l="l" t="t" r="r" b="b"/>
              <a:pathLst>
                <a:path w="38265" h="38246" extrusionOk="0">
                  <a:moveTo>
                    <a:pt x="93" y="1"/>
                  </a:moveTo>
                  <a:cubicBezTo>
                    <a:pt x="56" y="57"/>
                    <a:pt x="37" y="150"/>
                    <a:pt x="0" y="224"/>
                  </a:cubicBezTo>
                  <a:lnTo>
                    <a:pt x="38003" y="38246"/>
                  </a:lnTo>
                  <a:cubicBezTo>
                    <a:pt x="38097" y="38246"/>
                    <a:pt x="38190" y="38190"/>
                    <a:pt x="38264" y="38172"/>
                  </a:cubicBezTo>
                  <a:lnTo>
                    <a:pt x="93"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 name="Google Shape;725;p27"/>
            <p:cNvSpPr/>
            <p:nvPr/>
          </p:nvSpPr>
          <p:spPr>
            <a:xfrm>
              <a:off x="1307554" y="-2650439"/>
              <a:ext cx="1205707" cy="1205707"/>
            </a:xfrm>
            <a:custGeom>
              <a:avLst/>
              <a:gdLst/>
              <a:ahLst/>
              <a:cxnLst/>
              <a:rect l="l" t="t" r="r" b="b"/>
              <a:pathLst>
                <a:path w="37036" h="37036" extrusionOk="0">
                  <a:moveTo>
                    <a:pt x="75" y="0"/>
                  </a:moveTo>
                  <a:cubicBezTo>
                    <a:pt x="38" y="94"/>
                    <a:pt x="19" y="168"/>
                    <a:pt x="1" y="261"/>
                  </a:cubicBezTo>
                  <a:lnTo>
                    <a:pt x="36775" y="37036"/>
                  </a:lnTo>
                  <a:cubicBezTo>
                    <a:pt x="36850" y="37017"/>
                    <a:pt x="36943" y="36980"/>
                    <a:pt x="37036" y="36961"/>
                  </a:cubicBezTo>
                  <a:lnTo>
                    <a:pt x="75"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 name="Google Shape;726;p27"/>
            <p:cNvSpPr/>
            <p:nvPr/>
          </p:nvSpPr>
          <p:spPr>
            <a:xfrm>
              <a:off x="1292416" y="-2589236"/>
              <a:ext cx="1158470" cy="1159056"/>
            </a:xfrm>
            <a:custGeom>
              <a:avLst/>
              <a:gdLst/>
              <a:ahLst/>
              <a:cxnLst/>
              <a:rect l="l" t="t" r="r" b="b"/>
              <a:pathLst>
                <a:path w="35585" h="35603" extrusionOk="0">
                  <a:moveTo>
                    <a:pt x="75" y="0"/>
                  </a:moveTo>
                  <a:lnTo>
                    <a:pt x="0" y="279"/>
                  </a:lnTo>
                  <a:lnTo>
                    <a:pt x="35342" y="35603"/>
                  </a:lnTo>
                  <a:cubicBezTo>
                    <a:pt x="35417" y="35603"/>
                    <a:pt x="35528" y="35565"/>
                    <a:pt x="35584" y="35547"/>
                  </a:cubicBezTo>
                  <a:lnTo>
                    <a:pt x="75"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 name="Google Shape;727;p27"/>
            <p:cNvSpPr/>
            <p:nvPr/>
          </p:nvSpPr>
          <p:spPr>
            <a:xfrm>
              <a:off x="1280892" y="-2523800"/>
              <a:ext cx="1105763" cy="1103907"/>
            </a:xfrm>
            <a:custGeom>
              <a:avLst/>
              <a:gdLst/>
              <a:ahLst/>
              <a:cxnLst/>
              <a:rect l="l" t="t" r="r" b="b"/>
              <a:pathLst>
                <a:path w="33966" h="33909" extrusionOk="0">
                  <a:moveTo>
                    <a:pt x="56" y="0"/>
                  </a:moveTo>
                  <a:cubicBezTo>
                    <a:pt x="19" y="93"/>
                    <a:pt x="19" y="186"/>
                    <a:pt x="1" y="279"/>
                  </a:cubicBezTo>
                  <a:lnTo>
                    <a:pt x="33649" y="33909"/>
                  </a:lnTo>
                  <a:cubicBezTo>
                    <a:pt x="33761" y="33909"/>
                    <a:pt x="33854" y="33909"/>
                    <a:pt x="33965" y="33890"/>
                  </a:cubicBezTo>
                  <a:lnTo>
                    <a:pt x="56"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 name="Google Shape;728;p27"/>
            <p:cNvSpPr/>
            <p:nvPr/>
          </p:nvSpPr>
          <p:spPr>
            <a:xfrm>
              <a:off x="1274218" y="-2455337"/>
              <a:ext cx="1042769" cy="1042672"/>
            </a:xfrm>
            <a:custGeom>
              <a:avLst/>
              <a:gdLst/>
              <a:ahLst/>
              <a:cxnLst/>
              <a:rect l="l" t="t" r="r" b="b"/>
              <a:pathLst>
                <a:path w="32031" h="32028" extrusionOk="0">
                  <a:moveTo>
                    <a:pt x="20" y="0"/>
                  </a:moveTo>
                  <a:cubicBezTo>
                    <a:pt x="20" y="93"/>
                    <a:pt x="1" y="223"/>
                    <a:pt x="1" y="317"/>
                  </a:cubicBezTo>
                  <a:lnTo>
                    <a:pt x="31714" y="32011"/>
                  </a:lnTo>
                  <a:cubicBezTo>
                    <a:pt x="31751" y="32023"/>
                    <a:pt x="31788" y="32027"/>
                    <a:pt x="31825" y="32027"/>
                  </a:cubicBezTo>
                  <a:cubicBezTo>
                    <a:pt x="31898" y="32027"/>
                    <a:pt x="31968" y="32011"/>
                    <a:pt x="32030" y="32011"/>
                  </a:cubicBezTo>
                  <a:lnTo>
                    <a:pt x="20"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 name="Google Shape;729;p27"/>
            <p:cNvSpPr/>
            <p:nvPr/>
          </p:nvSpPr>
          <p:spPr>
            <a:xfrm>
              <a:off x="1272427" y="-2380818"/>
              <a:ext cx="970627" cy="970041"/>
            </a:xfrm>
            <a:custGeom>
              <a:avLst/>
              <a:gdLst/>
              <a:ahLst/>
              <a:cxnLst/>
              <a:rect l="l" t="t" r="r" b="b"/>
              <a:pathLst>
                <a:path w="29815" h="29797" extrusionOk="0">
                  <a:moveTo>
                    <a:pt x="0" y="0"/>
                  </a:moveTo>
                  <a:lnTo>
                    <a:pt x="0" y="317"/>
                  </a:lnTo>
                  <a:lnTo>
                    <a:pt x="29480" y="29796"/>
                  </a:lnTo>
                  <a:lnTo>
                    <a:pt x="29815" y="29796"/>
                  </a:lnTo>
                  <a:lnTo>
                    <a:pt x="0"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 name="Google Shape;730;p27"/>
            <p:cNvSpPr/>
            <p:nvPr/>
          </p:nvSpPr>
          <p:spPr>
            <a:xfrm>
              <a:off x="1276041" y="-2300863"/>
              <a:ext cx="886440" cy="886440"/>
            </a:xfrm>
            <a:custGeom>
              <a:avLst/>
              <a:gdLst/>
              <a:ahLst/>
              <a:cxnLst/>
              <a:rect l="l" t="t" r="r" b="b"/>
              <a:pathLst>
                <a:path w="27229" h="27229" extrusionOk="0">
                  <a:moveTo>
                    <a:pt x="1" y="1"/>
                  </a:moveTo>
                  <a:lnTo>
                    <a:pt x="1" y="1"/>
                  </a:lnTo>
                  <a:cubicBezTo>
                    <a:pt x="19" y="150"/>
                    <a:pt x="38" y="261"/>
                    <a:pt x="38" y="373"/>
                  </a:cubicBezTo>
                  <a:lnTo>
                    <a:pt x="26856" y="27210"/>
                  </a:lnTo>
                  <a:cubicBezTo>
                    <a:pt x="26968" y="27228"/>
                    <a:pt x="27079" y="27228"/>
                    <a:pt x="27228" y="27228"/>
                  </a:cubicBezTo>
                  <a:lnTo>
                    <a:pt x="1"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 name="Google Shape;731;p27"/>
            <p:cNvSpPr/>
            <p:nvPr/>
          </p:nvSpPr>
          <p:spPr>
            <a:xfrm>
              <a:off x="1287566" y="-2211793"/>
              <a:ext cx="786464" cy="785845"/>
            </a:xfrm>
            <a:custGeom>
              <a:avLst/>
              <a:gdLst/>
              <a:ahLst/>
              <a:cxnLst/>
              <a:rect l="l" t="t" r="r" b="b"/>
              <a:pathLst>
                <a:path w="24158" h="24139" extrusionOk="0">
                  <a:moveTo>
                    <a:pt x="0" y="1"/>
                  </a:moveTo>
                  <a:lnTo>
                    <a:pt x="0" y="1"/>
                  </a:lnTo>
                  <a:cubicBezTo>
                    <a:pt x="38" y="131"/>
                    <a:pt x="56" y="280"/>
                    <a:pt x="75" y="392"/>
                  </a:cubicBezTo>
                  <a:lnTo>
                    <a:pt x="23766" y="24064"/>
                  </a:lnTo>
                  <a:cubicBezTo>
                    <a:pt x="23897" y="24102"/>
                    <a:pt x="24046" y="24120"/>
                    <a:pt x="24157" y="24139"/>
                  </a:cubicBezTo>
                  <a:lnTo>
                    <a:pt x="0"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2" name="Google Shape;732;p27"/>
            <p:cNvSpPr/>
            <p:nvPr/>
          </p:nvSpPr>
          <p:spPr>
            <a:xfrm>
              <a:off x="1311200" y="-2112435"/>
              <a:ext cx="662852" cy="662885"/>
            </a:xfrm>
            <a:custGeom>
              <a:avLst/>
              <a:gdLst/>
              <a:ahLst/>
              <a:cxnLst/>
              <a:rect l="l" t="t" r="r" b="b"/>
              <a:pathLst>
                <a:path w="20361" h="20362" extrusionOk="0">
                  <a:moveTo>
                    <a:pt x="0" y="1"/>
                  </a:moveTo>
                  <a:lnTo>
                    <a:pt x="0" y="1"/>
                  </a:lnTo>
                  <a:cubicBezTo>
                    <a:pt x="56" y="168"/>
                    <a:pt x="93" y="336"/>
                    <a:pt x="130" y="466"/>
                  </a:cubicBezTo>
                  <a:lnTo>
                    <a:pt x="19895" y="20231"/>
                  </a:lnTo>
                  <a:cubicBezTo>
                    <a:pt x="20063" y="20268"/>
                    <a:pt x="20193" y="20324"/>
                    <a:pt x="20360" y="20361"/>
                  </a:cubicBezTo>
                  <a:lnTo>
                    <a:pt x="0"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 name="Google Shape;733;p27"/>
            <p:cNvSpPr/>
            <p:nvPr/>
          </p:nvSpPr>
          <p:spPr>
            <a:xfrm>
              <a:off x="1354824" y="-1991233"/>
              <a:ext cx="498645" cy="498645"/>
            </a:xfrm>
            <a:custGeom>
              <a:avLst/>
              <a:gdLst/>
              <a:ahLst/>
              <a:cxnLst/>
              <a:rect l="l" t="t" r="r" b="b"/>
              <a:pathLst>
                <a:path w="15317" h="15317" extrusionOk="0">
                  <a:moveTo>
                    <a:pt x="0" y="0"/>
                  </a:moveTo>
                  <a:lnTo>
                    <a:pt x="0" y="0"/>
                  </a:lnTo>
                  <a:cubicBezTo>
                    <a:pt x="112" y="205"/>
                    <a:pt x="186" y="409"/>
                    <a:pt x="298" y="614"/>
                  </a:cubicBezTo>
                  <a:lnTo>
                    <a:pt x="14721" y="15038"/>
                  </a:lnTo>
                  <a:cubicBezTo>
                    <a:pt x="14926" y="15131"/>
                    <a:pt x="15112" y="15224"/>
                    <a:pt x="15317" y="15317"/>
                  </a:cubicBezTo>
                  <a:lnTo>
                    <a:pt x="0"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 name="Google Shape;734;p27"/>
            <p:cNvSpPr/>
            <p:nvPr/>
          </p:nvSpPr>
          <p:spPr>
            <a:xfrm>
              <a:off x="1459619" y="-1810097"/>
              <a:ext cx="211510" cy="211477"/>
            </a:xfrm>
            <a:custGeom>
              <a:avLst/>
              <a:gdLst/>
              <a:ahLst/>
              <a:cxnLst/>
              <a:rect l="l" t="t" r="r" b="b"/>
              <a:pathLst>
                <a:path w="6497" h="6496" extrusionOk="0">
                  <a:moveTo>
                    <a:pt x="1" y="1"/>
                  </a:moveTo>
                  <a:cubicBezTo>
                    <a:pt x="392" y="540"/>
                    <a:pt x="801" y="1061"/>
                    <a:pt x="1211" y="1545"/>
                  </a:cubicBezTo>
                  <a:lnTo>
                    <a:pt x="4989" y="5305"/>
                  </a:lnTo>
                  <a:cubicBezTo>
                    <a:pt x="5472" y="5733"/>
                    <a:pt x="5975" y="6124"/>
                    <a:pt x="6496" y="6496"/>
                  </a:cubicBezTo>
                  <a:lnTo>
                    <a:pt x="1"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35" name="Google Shape;735;p27"/>
          <p:cNvSpPr/>
          <p:nvPr/>
        </p:nvSpPr>
        <p:spPr>
          <a:xfrm>
            <a:off x="30625" y="181388"/>
            <a:ext cx="1617700" cy="310000"/>
          </a:xfrm>
          <a:custGeom>
            <a:avLst/>
            <a:gdLst/>
            <a:ahLst/>
            <a:cxnLst/>
            <a:rect l="l" t="t" r="r" b="b"/>
            <a:pathLst>
              <a:path w="64708" h="12400" extrusionOk="0">
                <a:moveTo>
                  <a:pt x="24594" y="0"/>
                </a:moveTo>
                <a:cubicBezTo>
                  <a:pt x="23235" y="0"/>
                  <a:pt x="21887" y="428"/>
                  <a:pt x="20605" y="989"/>
                </a:cubicBezTo>
                <a:cubicBezTo>
                  <a:pt x="18645" y="1824"/>
                  <a:pt x="16844" y="2949"/>
                  <a:pt x="15205" y="4299"/>
                </a:cubicBezTo>
                <a:cubicBezTo>
                  <a:pt x="14176" y="5135"/>
                  <a:pt x="13212" y="6067"/>
                  <a:pt x="12730" y="7257"/>
                </a:cubicBezTo>
                <a:cubicBezTo>
                  <a:pt x="12537" y="7771"/>
                  <a:pt x="12409" y="8350"/>
                  <a:pt x="12087" y="8800"/>
                </a:cubicBezTo>
                <a:cubicBezTo>
                  <a:pt x="11639" y="9373"/>
                  <a:pt x="10932" y="9607"/>
                  <a:pt x="10187" y="9607"/>
                </a:cubicBezTo>
                <a:cubicBezTo>
                  <a:pt x="9596" y="9607"/>
                  <a:pt x="8981" y="9459"/>
                  <a:pt x="8455" y="9218"/>
                </a:cubicBezTo>
                <a:cubicBezTo>
                  <a:pt x="7233" y="8703"/>
                  <a:pt x="6140" y="7835"/>
                  <a:pt x="4822" y="7610"/>
                </a:cubicBezTo>
                <a:cubicBezTo>
                  <a:pt x="4585" y="7572"/>
                  <a:pt x="4360" y="7554"/>
                  <a:pt x="4146" y="7554"/>
                </a:cubicBezTo>
                <a:cubicBezTo>
                  <a:pt x="1627" y="7554"/>
                  <a:pt x="623" y="10044"/>
                  <a:pt x="1" y="12207"/>
                </a:cubicBezTo>
                <a:lnTo>
                  <a:pt x="62393" y="12207"/>
                </a:lnTo>
                <a:cubicBezTo>
                  <a:pt x="63165" y="12207"/>
                  <a:pt x="63968" y="12207"/>
                  <a:pt x="64708" y="12400"/>
                </a:cubicBezTo>
                <a:cubicBezTo>
                  <a:pt x="63185" y="11258"/>
                  <a:pt x="61529" y="10116"/>
                  <a:pt x="59715" y="10116"/>
                </a:cubicBezTo>
                <a:cubicBezTo>
                  <a:pt x="59538" y="10116"/>
                  <a:pt x="59359" y="10127"/>
                  <a:pt x="59179" y="10150"/>
                </a:cubicBezTo>
                <a:cubicBezTo>
                  <a:pt x="58452" y="10233"/>
                  <a:pt x="57684" y="10517"/>
                  <a:pt x="56981" y="10517"/>
                </a:cubicBezTo>
                <a:cubicBezTo>
                  <a:pt x="56596" y="10517"/>
                  <a:pt x="56230" y="10432"/>
                  <a:pt x="55900" y="10182"/>
                </a:cubicBezTo>
                <a:cubicBezTo>
                  <a:pt x="55611" y="9957"/>
                  <a:pt x="55418" y="9635"/>
                  <a:pt x="55161" y="9314"/>
                </a:cubicBezTo>
                <a:cubicBezTo>
                  <a:pt x="54073" y="7898"/>
                  <a:pt x="52190" y="7417"/>
                  <a:pt x="50325" y="7417"/>
                </a:cubicBezTo>
                <a:cubicBezTo>
                  <a:pt x="49820" y="7417"/>
                  <a:pt x="49315" y="7452"/>
                  <a:pt x="48828" y="7514"/>
                </a:cubicBezTo>
                <a:cubicBezTo>
                  <a:pt x="46771" y="7739"/>
                  <a:pt x="44810" y="8253"/>
                  <a:pt x="42946" y="9057"/>
                </a:cubicBezTo>
                <a:cubicBezTo>
                  <a:pt x="41789" y="9603"/>
                  <a:pt x="40631" y="10182"/>
                  <a:pt x="39346" y="10310"/>
                </a:cubicBezTo>
                <a:cubicBezTo>
                  <a:pt x="39203" y="10323"/>
                  <a:pt x="39062" y="10329"/>
                  <a:pt x="38922" y="10329"/>
                </a:cubicBezTo>
                <a:cubicBezTo>
                  <a:pt x="36128" y="10329"/>
                  <a:pt x="33859" y="7945"/>
                  <a:pt x="32145" y="5649"/>
                </a:cubicBezTo>
                <a:cubicBezTo>
                  <a:pt x="30377" y="3239"/>
                  <a:pt x="28416" y="539"/>
                  <a:pt x="25427" y="56"/>
                </a:cubicBezTo>
                <a:cubicBezTo>
                  <a:pt x="25149" y="18"/>
                  <a:pt x="24871" y="0"/>
                  <a:pt x="2459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 name="Google Shape;736;p27"/>
          <p:cNvSpPr/>
          <p:nvPr/>
        </p:nvSpPr>
        <p:spPr>
          <a:xfrm>
            <a:off x="8352350" y="491388"/>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 name="Google Shape;737;p27"/>
          <p:cNvSpPr/>
          <p:nvPr/>
        </p:nvSpPr>
        <p:spPr>
          <a:xfrm>
            <a:off x="4425801" y="4699463"/>
            <a:ext cx="1163126" cy="222890"/>
          </a:xfrm>
          <a:custGeom>
            <a:avLst/>
            <a:gdLst/>
            <a:ahLst/>
            <a:cxnLst/>
            <a:rect l="l" t="t" r="r" b="b"/>
            <a:pathLst>
              <a:path w="64708" h="12400" extrusionOk="0">
                <a:moveTo>
                  <a:pt x="24594" y="0"/>
                </a:moveTo>
                <a:cubicBezTo>
                  <a:pt x="23235" y="0"/>
                  <a:pt x="21887" y="428"/>
                  <a:pt x="20605" y="989"/>
                </a:cubicBezTo>
                <a:cubicBezTo>
                  <a:pt x="18645" y="1824"/>
                  <a:pt x="16844" y="2949"/>
                  <a:pt x="15205" y="4299"/>
                </a:cubicBezTo>
                <a:cubicBezTo>
                  <a:pt x="14176" y="5135"/>
                  <a:pt x="13212" y="6067"/>
                  <a:pt x="12730" y="7257"/>
                </a:cubicBezTo>
                <a:cubicBezTo>
                  <a:pt x="12537" y="7771"/>
                  <a:pt x="12409" y="8350"/>
                  <a:pt x="12087" y="8800"/>
                </a:cubicBezTo>
                <a:cubicBezTo>
                  <a:pt x="11639" y="9373"/>
                  <a:pt x="10932" y="9607"/>
                  <a:pt x="10187" y="9607"/>
                </a:cubicBezTo>
                <a:cubicBezTo>
                  <a:pt x="9596" y="9607"/>
                  <a:pt x="8981" y="9459"/>
                  <a:pt x="8455" y="9218"/>
                </a:cubicBezTo>
                <a:cubicBezTo>
                  <a:pt x="7233" y="8703"/>
                  <a:pt x="6140" y="7835"/>
                  <a:pt x="4822" y="7610"/>
                </a:cubicBezTo>
                <a:cubicBezTo>
                  <a:pt x="4585" y="7572"/>
                  <a:pt x="4360" y="7554"/>
                  <a:pt x="4146" y="7554"/>
                </a:cubicBezTo>
                <a:cubicBezTo>
                  <a:pt x="1627" y="7554"/>
                  <a:pt x="623" y="10044"/>
                  <a:pt x="1" y="12207"/>
                </a:cubicBezTo>
                <a:lnTo>
                  <a:pt x="62393" y="12207"/>
                </a:lnTo>
                <a:cubicBezTo>
                  <a:pt x="63165" y="12207"/>
                  <a:pt x="63968" y="12207"/>
                  <a:pt x="64708" y="12400"/>
                </a:cubicBezTo>
                <a:cubicBezTo>
                  <a:pt x="63185" y="11258"/>
                  <a:pt x="61529" y="10116"/>
                  <a:pt x="59715" y="10116"/>
                </a:cubicBezTo>
                <a:cubicBezTo>
                  <a:pt x="59538" y="10116"/>
                  <a:pt x="59359" y="10127"/>
                  <a:pt x="59179" y="10150"/>
                </a:cubicBezTo>
                <a:cubicBezTo>
                  <a:pt x="58452" y="10233"/>
                  <a:pt x="57684" y="10517"/>
                  <a:pt x="56981" y="10517"/>
                </a:cubicBezTo>
                <a:cubicBezTo>
                  <a:pt x="56596" y="10517"/>
                  <a:pt x="56230" y="10432"/>
                  <a:pt x="55900" y="10182"/>
                </a:cubicBezTo>
                <a:cubicBezTo>
                  <a:pt x="55611" y="9957"/>
                  <a:pt x="55418" y="9635"/>
                  <a:pt x="55161" y="9314"/>
                </a:cubicBezTo>
                <a:cubicBezTo>
                  <a:pt x="54073" y="7898"/>
                  <a:pt x="52190" y="7417"/>
                  <a:pt x="50325" y="7417"/>
                </a:cubicBezTo>
                <a:cubicBezTo>
                  <a:pt x="49820" y="7417"/>
                  <a:pt x="49315" y="7452"/>
                  <a:pt x="48828" y="7514"/>
                </a:cubicBezTo>
                <a:cubicBezTo>
                  <a:pt x="46771" y="7739"/>
                  <a:pt x="44810" y="8253"/>
                  <a:pt x="42946" y="9057"/>
                </a:cubicBezTo>
                <a:cubicBezTo>
                  <a:pt x="41789" y="9603"/>
                  <a:pt x="40631" y="10182"/>
                  <a:pt x="39346" y="10310"/>
                </a:cubicBezTo>
                <a:cubicBezTo>
                  <a:pt x="39203" y="10323"/>
                  <a:pt x="39062" y="10329"/>
                  <a:pt x="38922" y="10329"/>
                </a:cubicBezTo>
                <a:cubicBezTo>
                  <a:pt x="36128" y="10329"/>
                  <a:pt x="33859" y="7945"/>
                  <a:pt x="32145" y="5649"/>
                </a:cubicBezTo>
                <a:cubicBezTo>
                  <a:pt x="30377" y="3239"/>
                  <a:pt x="28416" y="539"/>
                  <a:pt x="25427" y="56"/>
                </a:cubicBezTo>
                <a:cubicBezTo>
                  <a:pt x="25149" y="18"/>
                  <a:pt x="24871" y="0"/>
                  <a:pt x="2459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only 5">
  <p:cSld name="CUSTOM_18_2">
    <p:spTree>
      <p:nvGrpSpPr>
        <p:cNvPr id="1" name="Shape 738"/>
        <p:cNvGrpSpPr/>
        <p:nvPr/>
      </p:nvGrpSpPr>
      <p:grpSpPr>
        <a:xfrm>
          <a:off x="0" y="0"/>
          <a:ext cx="0" cy="0"/>
          <a:chOff x="0" y="0"/>
          <a:chExt cx="0" cy="0"/>
        </a:xfrm>
      </p:grpSpPr>
      <p:sp>
        <p:nvSpPr>
          <p:cNvPr id="739" name="Google Shape;739;p28"/>
          <p:cNvSpPr/>
          <p:nvPr/>
        </p:nvSpPr>
        <p:spPr>
          <a:xfrm rot="10800000" flipH="1">
            <a:off x="-2122749" y="3281995"/>
            <a:ext cx="5861862" cy="2126655"/>
          </a:xfrm>
          <a:custGeom>
            <a:avLst/>
            <a:gdLst/>
            <a:ahLst/>
            <a:cxnLst/>
            <a:rect l="l" t="t" r="r" b="b"/>
            <a:pathLst>
              <a:path w="109358" h="65325" extrusionOk="0">
                <a:moveTo>
                  <a:pt x="0" y="50845"/>
                </a:moveTo>
                <a:cubicBezTo>
                  <a:pt x="0" y="50845"/>
                  <a:pt x="12451" y="65325"/>
                  <a:pt x="29331" y="56615"/>
                </a:cubicBezTo>
                <a:cubicBezTo>
                  <a:pt x="41893" y="50157"/>
                  <a:pt x="34579" y="33761"/>
                  <a:pt x="41204" y="20845"/>
                </a:cubicBezTo>
                <a:cubicBezTo>
                  <a:pt x="47830" y="7929"/>
                  <a:pt x="63426" y="10795"/>
                  <a:pt x="72601" y="22241"/>
                </a:cubicBezTo>
                <a:cubicBezTo>
                  <a:pt x="83767" y="36180"/>
                  <a:pt x="109357" y="29480"/>
                  <a:pt x="108892" y="1"/>
                </a:cubicBezTo>
                <a:lnTo>
                  <a:pt x="0" y="1"/>
                </a:lnTo>
                <a:close/>
              </a:path>
            </a:pathLst>
          </a:custGeom>
          <a:solidFill>
            <a:schemeClr val="accent1"/>
          </a:solid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None/>
            </a:pPr>
            <a:endParaRPr sz="1600"/>
          </a:p>
        </p:txBody>
      </p:sp>
      <p:sp>
        <p:nvSpPr>
          <p:cNvPr id="740" name="Google Shape;740;p28"/>
          <p:cNvSpPr/>
          <p:nvPr/>
        </p:nvSpPr>
        <p:spPr>
          <a:xfrm flipH="1">
            <a:off x="-46815" y="-362304"/>
            <a:ext cx="9273640" cy="1856944"/>
          </a:xfrm>
          <a:custGeom>
            <a:avLst/>
            <a:gdLst/>
            <a:ahLst/>
            <a:cxnLst/>
            <a:rect l="l" t="t" r="r" b="b"/>
            <a:pathLst>
              <a:path w="195060" h="67074" extrusionOk="0">
                <a:moveTo>
                  <a:pt x="0" y="1"/>
                </a:moveTo>
                <a:lnTo>
                  <a:pt x="0" y="67074"/>
                </a:lnTo>
                <a:cubicBezTo>
                  <a:pt x="0" y="67074"/>
                  <a:pt x="7731" y="38156"/>
                  <a:pt x="31389" y="38156"/>
                </a:cubicBezTo>
                <a:cubicBezTo>
                  <a:pt x="34779" y="38156"/>
                  <a:pt x="38495" y="38749"/>
                  <a:pt x="42563" y="40107"/>
                </a:cubicBezTo>
                <a:cubicBezTo>
                  <a:pt x="53664" y="43818"/>
                  <a:pt x="61784" y="45484"/>
                  <a:pt x="67958" y="45484"/>
                </a:cubicBezTo>
                <a:cubicBezTo>
                  <a:pt x="79835" y="45484"/>
                  <a:pt x="84507" y="39316"/>
                  <a:pt x="89332" y="29666"/>
                </a:cubicBezTo>
                <a:cubicBezTo>
                  <a:pt x="93516" y="21287"/>
                  <a:pt x="101818" y="16441"/>
                  <a:pt x="110052" y="16441"/>
                </a:cubicBezTo>
                <a:cubicBezTo>
                  <a:pt x="116211" y="16441"/>
                  <a:pt x="122333" y="19152"/>
                  <a:pt x="126665" y="25125"/>
                </a:cubicBezTo>
                <a:cubicBezTo>
                  <a:pt x="131257" y="31456"/>
                  <a:pt x="137426" y="34310"/>
                  <a:pt x="143512" y="34310"/>
                </a:cubicBezTo>
                <a:cubicBezTo>
                  <a:pt x="150846" y="34310"/>
                  <a:pt x="158059" y="30167"/>
                  <a:pt x="162249" y="22966"/>
                </a:cubicBezTo>
                <a:cubicBezTo>
                  <a:pt x="165878" y="16735"/>
                  <a:pt x="172152" y="14040"/>
                  <a:pt x="178350" y="14040"/>
                </a:cubicBezTo>
                <a:cubicBezTo>
                  <a:pt x="185278" y="14040"/>
                  <a:pt x="192113" y="17407"/>
                  <a:pt x="195060" y="22966"/>
                </a:cubicBezTo>
                <a:lnTo>
                  <a:pt x="19506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 name="Google Shape;741;p28"/>
          <p:cNvSpPr/>
          <p:nvPr/>
        </p:nvSpPr>
        <p:spPr>
          <a:xfrm>
            <a:off x="7461025" y="2807988"/>
            <a:ext cx="1617700" cy="310000"/>
          </a:xfrm>
          <a:custGeom>
            <a:avLst/>
            <a:gdLst/>
            <a:ahLst/>
            <a:cxnLst/>
            <a:rect l="l" t="t" r="r" b="b"/>
            <a:pathLst>
              <a:path w="64708" h="12400" extrusionOk="0">
                <a:moveTo>
                  <a:pt x="24594" y="0"/>
                </a:moveTo>
                <a:cubicBezTo>
                  <a:pt x="23235" y="0"/>
                  <a:pt x="21887" y="428"/>
                  <a:pt x="20605" y="989"/>
                </a:cubicBezTo>
                <a:cubicBezTo>
                  <a:pt x="18645" y="1824"/>
                  <a:pt x="16844" y="2949"/>
                  <a:pt x="15205" y="4299"/>
                </a:cubicBezTo>
                <a:cubicBezTo>
                  <a:pt x="14176" y="5135"/>
                  <a:pt x="13212" y="6067"/>
                  <a:pt x="12730" y="7257"/>
                </a:cubicBezTo>
                <a:cubicBezTo>
                  <a:pt x="12537" y="7771"/>
                  <a:pt x="12409" y="8350"/>
                  <a:pt x="12087" y="8800"/>
                </a:cubicBezTo>
                <a:cubicBezTo>
                  <a:pt x="11639" y="9373"/>
                  <a:pt x="10932" y="9607"/>
                  <a:pt x="10187" y="9607"/>
                </a:cubicBezTo>
                <a:cubicBezTo>
                  <a:pt x="9596" y="9607"/>
                  <a:pt x="8981" y="9459"/>
                  <a:pt x="8455" y="9218"/>
                </a:cubicBezTo>
                <a:cubicBezTo>
                  <a:pt x="7233" y="8703"/>
                  <a:pt x="6140" y="7835"/>
                  <a:pt x="4822" y="7610"/>
                </a:cubicBezTo>
                <a:cubicBezTo>
                  <a:pt x="4585" y="7572"/>
                  <a:pt x="4360" y="7554"/>
                  <a:pt x="4146" y="7554"/>
                </a:cubicBezTo>
                <a:cubicBezTo>
                  <a:pt x="1627" y="7554"/>
                  <a:pt x="623" y="10044"/>
                  <a:pt x="1" y="12207"/>
                </a:cubicBezTo>
                <a:lnTo>
                  <a:pt x="62393" y="12207"/>
                </a:lnTo>
                <a:cubicBezTo>
                  <a:pt x="63165" y="12207"/>
                  <a:pt x="63968" y="12207"/>
                  <a:pt x="64708" y="12400"/>
                </a:cubicBezTo>
                <a:cubicBezTo>
                  <a:pt x="63185" y="11258"/>
                  <a:pt x="61529" y="10116"/>
                  <a:pt x="59715" y="10116"/>
                </a:cubicBezTo>
                <a:cubicBezTo>
                  <a:pt x="59538" y="10116"/>
                  <a:pt x="59359" y="10127"/>
                  <a:pt x="59179" y="10150"/>
                </a:cubicBezTo>
                <a:cubicBezTo>
                  <a:pt x="58452" y="10233"/>
                  <a:pt x="57684" y="10517"/>
                  <a:pt x="56981" y="10517"/>
                </a:cubicBezTo>
                <a:cubicBezTo>
                  <a:pt x="56596" y="10517"/>
                  <a:pt x="56230" y="10432"/>
                  <a:pt x="55900" y="10182"/>
                </a:cubicBezTo>
                <a:cubicBezTo>
                  <a:pt x="55611" y="9957"/>
                  <a:pt x="55418" y="9635"/>
                  <a:pt x="55161" y="9314"/>
                </a:cubicBezTo>
                <a:cubicBezTo>
                  <a:pt x="54073" y="7898"/>
                  <a:pt x="52190" y="7417"/>
                  <a:pt x="50325" y="7417"/>
                </a:cubicBezTo>
                <a:cubicBezTo>
                  <a:pt x="49820" y="7417"/>
                  <a:pt x="49315" y="7452"/>
                  <a:pt x="48828" y="7514"/>
                </a:cubicBezTo>
                <a:cubicBezTo>
                  <a:pt x="46771" y="7739"/>
                  <a:pt x="44810" y="8253"/>
                  <a:pt x="42946" y="9057"/>
                </a:cubicBezTo>
                <a:cubicBezTo>
                  <a:pt x="41789" y="9603"/>
                  <a:pt x="40631" y="10182"/>
                  <a:pt x="39346" y="10310"/>
                </a:cubicBezTo>
                <a:cubicBezTo>
                  <a:pt x="39203" y="10323"/>
                  <a:pt x="39062" y="10329"/>
                  <a:pt x="38922" y="10329"/>
                </a:cubicBezTo>
                <a:cubicBezTo>
                  <a:pt x="36128" y="10329"/>
                  <a:pt x="33859" y="7945"/>
                  <a:pt x="32145" y="5649"/>
                </a:cubicBezTo>
                <a:cubicBezTo>
                  <a:pt x="30377" y="3239"/>
                  <a:pt x="28416" y="539"/>
                  <a:pt x="25427" y="56"/>
                </a:cubicBezTo>
                <a:cubicBezTo>
                  <a:pt x="25149" y="18"/>
                  <a:pt x="24871" y="0"/>
                  <a:pt x="2459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 name="Google Shape;742;p28"/>
          <p:cNvSpPr/>
          <p:nvPr/>
        </p:nvSpPr>
        <p:spPr>
          <a:xfrm>
            <a:off x="-99650" y="1235600"/>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3" name="Google Shape;743;p28"/>
          <p:cNvSpPr txBox="1">
            <a:spLocks noGrp="1"/>
          </p:cNvSpPr>
          <p:nvPr>
            <p:ph type="title"/>
          </p:nvPr>
        </p:nvSpPr>
        <p:spPr>
          <a:xfrm>
            <a:off x="540000" y="491400"/>
            <a:ext cx="8100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4100"/>
              <a:buNone/>
              <a:defRPr/>
            </a:lvl1pPr>
            <a:lvl2pPr lvl="1" rtl="0">
              <a:spcBef>
                <a:spcPts val="0"/>
              </a:spcBef>
              <a:spcAft>
                <a:spcPts val="0"/>
              </a:spcAft>
              <a:buSzPts val="4100"/>
              <a:buNone/>
              <a:defRPr/>
            </a:lvl2pPr>
            <a:lvl3pPr lvl="2" rtl="0">
              <a:spcBef>
                <a:spcPts val="0"/>
              </a:spcBef>
              <a:spcAft>
                <a:spcPts val="0"/>
              </a:spcAft>
              <a:buSzPts val="4100"/>
              <a:buNone/>
              <a:defRPr/>
            </a:lvl3pPr>
            <a:lvl4pPr lvl="3" rtl="0">
              <a:spcBef>
                <a:spcPts val="0"/>
              </a:spcBef>
              <a:spcAft>
                <a:spcPts val="0"/>
              </a:spcAft>
              <a:buSzPts val="4100"/>
              <a:buNone/>
              <a:defRPr/>
            </a:lvl4pPr>
            <a:lvl5pPr lvl="4" rtl="0">
              <a:spcBef>
                <a:spcPts val="0"/>
              </a:spcBef>
              <a:spcAft>
                <a:spcPts val="0"/>
              </a:spcAft>
              <a:buSzPts val="4100"/>
              <a:buNone/>
              <a:defRPr/>
            </a:lvl5pPr>
            <a:lvl6pPr lvl="5" rtl="0">
              <a:spcBef>
                <a:spcPts val="0"/>
              </a:spcBef>
              <a:spcAft>
                <a:spcPts val="0"/>
              </a:spcAft>
              <a:buSzPts val="4100"/>
              <a:buNone/>
              <a:defRPr/>
            </a:lvl6pPr>
            <a:lvl7pPr lvl="6" rtl="0">
              <a:spcBef>
                <a:spcPts val="0"/>
              </a:spcBef>
              <a:spcAft>
                <a:spcPts val="0"/>
              </a:spcAft>
              <a:buSzPts val="4100"/>
              <a:buNone/>
              <a:defRPr/>
            </a:lvl7pPr>
            <a:lvl8pPr lvl="7" rtl="0">
              <a:spcBef>
                <a:spcPts val="0"/>
              </a:spcBef>
              <a:spcAft>
                <a:spcPts val="0"/>
              </a:spcAft>
              <a:buSzPts val="4100"/>
              <a:buNone/>
              <a:defRPr/>
            </a:lvl8pPr>
            <a:lvl9pPr lvl="8" rtl="0">
              <a:spcBef>
                <a:spcPts val="0"/>
              </a:spcBef>
              <a:spcAft>
                <a:spcPts val="0"/>
              </a:spcAft>
              <a:buSzPts val="4100"/>
              <a:buNone/>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6">
  <p:cSld name="CUSTOM_18_1_1">
    <p:spTree>
      <p:nvGrpSpPr>
        <p:cNvPr id="1" name="Shape 744"/>
        <p:cNvGrpSpPr/>
        <p:nvPr/>
      </p:nvGrpSpPr>
      <p:grpSpPr>
        <a:xfrm>
          <a:off x="0" y="0"/>
          <a:ext cx="0" cy="0"/>
          <a:chOff x="0" y="0"/>
          <a:chExt cx="0" cy="0"/>
        </a:xfrm>
      </p:grpSpPr>
      <p:sp>
        <p:nvSpPr>
          <p:cNvPr id="745" name="Google Shape;745;p29"/>
          <p:cNvSpPr/>
          <p:nvPr/>
        </p:nvSpPr>
        <p:spPr>
          <a:xfrm>
            <a:off x="-46825" y="-209901"/>
            <a:ext cx="9273640" cy="1279604"/>
          </a:xfrm>
          <a:custGeom>
            <a:avLst/>
            <a:gdLst/>
            <a:ahLst/>
            <a:cxnLst/>
            <a:rect l="l" t="t" r="r" b="b"/>
            <a:pathLst>
              <a:path w="195060" h="67074" extrusionOk="0">
                <a:moveTo>
                  <a:pt x="0" y="1"/>
                </a:moveTo>
                <a:lnTo>
                  <a:pt x="0" y="67074"/>
                </a:lnTo>
                <a:cubicBezTo>
                  <a:pt x="0" y="67074"/>
                  <a:pt x="7731" y="38156"/>
                  <a:pt x="31389" y="38156"/>
                </a:cubicBezTo>
                <a:cubicBezTo>
                  <a:pt x="34779" y="38156"/>
                  <a:pt x="38495" y="38749"/>
                  <a:pt x="42563" y="40107"/>
                </a:cubicBezTo>
                <a:cubicBezTo>
                  <a:pt x="53664" y="43818"/>
                  <a:pt x="61784" y="45484"/>
                  <a:pt x="67958" y="45484"/>
                </a:cubicBezTo>
                <a:cubicBezTo>
                  <a:pt x="79835" y="45484"/>
                  <a:pt x="84507" y="39316"/>
                  <a:pt x="89332" y="29666"/>
                </a:cubicBezTo>
                <a:cubicBezTo>
                  <a:pt x="93516" y="21287"/>
                  <a:pt x="101818" y="16441"/>
                  <a:pt x="110052" y="16441"/>
                </a:cubicBezTo>
                <a:cubicBezTo>
                  <a:pt x="116211" y="16441"/>
                  <a:pt x="122333" y="19152"/>
                  <a:pt x="126665" y="25125"/>
                </a:cubicBezTo>
                <a:cubicBezTo>
                  <a:pt x="131257" y="31456"/>
                  <a:pt x="137426" y="34310"/>
                  <a:pt x="143512" y="34310"/>
                </a:cubicBezTo>
                <a:cubicBezTo>
                  <a:pt x="150846" y="34310"/>
                  <a:pt x="158059" y="30167"/>
                  <a:pt x="162249" y="22966"/>
                </a:cubicBezTo>
                <a:cubicBezTo>
                  <a:pt x="165878" y="16735"/>
                  <a:pt x="172152" y="14040"/>
                  <a:pt x="178350" y="14040"/>
                </a:cubicBezTo>
                <a:cubicBezTo>
                  <a:pt x="185278" y="14040"/>
                  <a:pt x="192113" y="17407"/>
                  <a:pt x="195060" y="22966"/>
                </a:cubicBezTo>
                <a:lnTo>
                  <a:pt x="19506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 name="Google Shape;746;p29"/>
          <p:cNvSpPr/>
          <p:nvPr/>
        </p:nvSpPr>
        <p:spPr>
          <a:xfrm rot="10800000">
            <a:off x="5222588" y="3376421"/>
            <a:ext cx="5119595" cy="2126655"/>
          </a:xfrm>
          <a:custGeom>
            <a:avLst/>
            <a:gdLst/>
            <a:ahLst/>
            <a:cxnLst/>
            <a:rect l="l" t="t" r="r" b="b"/>
            <a:pathLst>
              <a:path w="109358" h="65325" extrusionOk="0">
                <a:moveTo>
                  <a:pt x="0" y="50845"/>
                </a:moveTo>
                <a:cubicBezTo>
                  <a:pt x="0" y="50845"/>
                  <a:pt x="12451" y="65325"/>
                  <a:pt x="29331" y="56615"/>
                </a:cubicBezTo>
                <a:cubicBezTo>
                  <a:pt x="41893" y="50157"/>
                  <a:pt x="34579" y="33761"/>
                  <a:pt x="41204" y="20845"/>
                </a:cubicBezTo>
                <a:cubicBezTo>
                  <a:pt x="47830" y="7929"/>
                  <a:pt x="63426" y="10795"/>
                  <a:pt x="72601" y="22241"/>
                </a:cubicBezTo>
                <a:cubicBezTo>
                  <a:pt x="83767" y="36180"/>
                  <a:pt x="109357" y="29480"/>
                  <a:pt x="108892" y="1"/>
                </a:cubicBezTo>
                <a:lnTo>
                  <a:pt x="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7" name="Google Shape;747;p29"/>
          <p:cNvSpPr/>
          <p:nvPr/>
        </p:nvSpPr>
        <p:spPr>
          <a:xfrm>
            <a:off x="774938" y="851338"/>
            <a:ext cx="1617700" cy="310000"/>
          </a:xfrm>
          <a:custGeom>
            <a:avLst/>
            <a:gdLst/>
            <a:ahLst/>
            <a:cxnLst/>
            <a:rect l="l" t="t" r="r" b="b"/>
            <a:pathLst>
              <a:path w="64708" h="12400" extrusionOk="0">
                <a:moveTo>
                  <a:pt x="24594" y="0"/>
                </a:moveTo>
                <a:cubicBezTo>
                  <a:pt x="23235" y="0"/>
                  <a:pt x="21887" y="428"/>
                  <a:pt x="20605" y="989"/>
                </a:cubicBezTo>
                <a:cubicBezTo>
                  <a:pt x="18645" y="1824"/>
                  <a:pt x="16844" y="2949"/>
                  <a:pt x="15205" y="4299"/>
                </a:cubicBezTo>
                <a:cubicBezTo>
                  <a:pt x="14176" y="5135"/>
                  <a:pt x="13212" y="6067"/>
                  <a:pt x="12730" y="7257"/>
                </a:cubicBezTo>
                <a:cubicBezTo>
                  <a:pt x="12537" y="7771"/>
                  <a:pt x="12409" y="8350"/>
                  <a:pt x="12087" y="8800"/>
                </a:cubicBezTo>
                <a:cubicBezTo>
                  <a:pt x="11639" y="9373"/>
                  <a:pt x="10932" y="9607"/>
                  <a:pt x="10187" y="9607"/>
                </a:cubicBezTo>
                <a:cubicBezTo>
                  <a:pt x="9596" y="9607"/>
                  <a:pt x="8981" y="9459"/>
                  <a:pt x="8455" y="9218"/>
                </a:cubicBezTo>
                <a:cubicBezTo>
                  <a:pt x="7233" y="8703"/>
                  <a:pt x="6140" y="7835"/>
                  <a:pt x="4822" y="7610"/>
                </a:cubicBezTo>
                <a:cubicBezTo>
                  <a:pt x="4585" y="7572"/>
                  <a:pt x="4360" y="7554"/>
                  <a:pt x="4146" y="7554"/>
                </a:cubicBezTo>
                <a:cubicBezTo>
                  <a:pt x="1627" y="7554"/>
                  <a:pt x="623" y="10044"/>
                  <a:pt x="1" y="12207"/>
                </a:cubicBezTo>
                <a:lnTo>
                  <a:pt x="62393" y="12207"/>
                </a:lnTo>
                <a:cubicBezTo>
                  <a:pt x="63165" y="12207"/>
                  <a:pt x="63968" y="12207"/>
                  <a:pt x="64708" y="12400"/>
                </a:cubicBezTo>
                <a:cubicBezTo>
                  <a:pt x="63185" y="11258"/>
                  <a:pt x="61529" y="10116"/>
                  <a:pt x="59715" y="10116"/>
                </a:cubicBezTo>
                <a:cubicBezTo>
                  <a:pt x="59538" y="10116"/>
                  <a:pt x="59359" y="10127"/>
                  <a:pt x="59179" y="10150"/>
                </a:cubicBezTo>
                <a:cubicBezTo>
                  <a:pt x="58452" y="10233"/>
                  <a:pt x="57684" y="10517"/>
                  <a:pt x="56981" y="10517"/>
                </a:cubicBezTo>
                <a:cubicBezTo>
                  <a:pt x="56596" y="10517"/>
                  <a:pt x="56230" y="10432"/>
                  <a:pt x="55900" y="10182"/>
                </a:cubicBezTo>
                <a:cubicBezTo>
                  <a:pt x="55611" y="9957"/>
                  <a:pt x="55418" y="9635"/>
                  <a:pt x="55161" y="9314"/>
                </a:cubicBezTo>
                <a:cubicBezTo>
                  <a:pt x="54073" y="7898"/>
                  <a:pt x="52190" y="7417"/>
                  <a:pt x="50325" y="7417"/>
                </a:cubicBezTo>
                <a:cubicBezTo>
                  <a:pt x="49820" y="7417"/>
                  <a:pt x="49315" y="7452"/>
                  <a:pt x="48828" y="7514"/>
                </a:cubicBezTo>
                <a:cubicBezTo>
                  <a:pt x="46771" y="7739"/>
                  <a:pt x="44810" y="8253"/>
                  <a:pt x="42946" y="9057"/>
                </a:cubicBezTo>
                <a:cubicBezTo>
                  <a:pt x="41789" y="9603"/>
                  <a:pt x="40631" y="10182"/>
                  <a:pt x="39346" y="10310"/>
                </a:cubicBezTo>
                <a:cubicBezTo>
                  <a:pt x="39203" y="10323"/>
                  <a:pt x="39062" y="10329"/>
                  <a:pt x="38922" y="10329"/>
                </a:cubicBezTo>
                <a:cubicBezTo>
                  <a:pt x="36128" y="10329"/>
                  <a:pt x="33859" y="7945"/>
                  <a:pt x="32145" y="5649"/>
                </a:cubicBezTo>
                <a:cubicBezTo>
                  <a:pt x="30377" y="3239"/>
                  <a:pt x="28416" y="539"/>
                  <a:pt x="25427" y="56"/>
                </a:cubicBezTo>
                <a:cubicBezTo>
                  <a:pt x="25149" y="18"/>
                  <a:pt x="24871" y="0"/>
                  <a:pt x="2459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 name="Google Shape;748;p29"/>
          <p:cNvSpPr/>
          <p:nvPr/>
        </p:nvSpPr>
        <p:spPr>
          <a:xfrm flipH="1">
            <a:off x="3762100" y="3468771"/>
            <a:ext cx="538445" cy="150307"/>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 name="Google Shape;749;p29"/>
          <p:cNvSpPr/>
          <p:nvPr/>
        </p:nvSpPr>
        <p:spPr>
          <a:xfrm>
            <a:off x="-440337" y="2868825"/>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 name="Google Shape;750;p29"/>
          <p:cNvSpPr txBox="1">
            <a:spLocks noGrp="1"/>
          </p:cNvSpPr>
          <p:nvPr>
            <p:ph type="title"/>
          </p:nvPr>
        </p:nvSpPr>
        <p:spPr>
          <a:xfrm>
            <a:off x="540000" y="491400"/>
            <a:ext cx="8100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4100"/>
              <a:buNone/>
              <a:defRPr/>
            </a:lvl1pPr>
            <a:lvl2pPr lvl="1" rtl="0">
              <a:spcBef>
                <a:spcPts val="0"/>
              </a:spcBef>
              <a:spcAft>
                <a:spcPts val="0"/>
              </a:spcAft>
              <a:buSzPts val="4100"/>
              <a:buNone/>
              <a:defRPr/>
            </a:lvl2pPr>
            <a:lvl3pPr lvl="2" rtl="0">
              <a:spcBef>
                <a:spcPts val="0"/>
              </a:spcBef>
              <a:spcAft>
                <a:spcPts val="0"/>
              </a:spcAft>
              <a:buSzPts val="4100"/>
              <a:buNone/>
              <a:defRPr/>
            </a:lvl3pPr>
            <a:lvl4pPr lvl="3" rtl="0">
              <a:spcBef>
                <a:spcPts val="0"/>
              </a:spcBef>
              <a:spcAft>
                <a:spcPts val="0"/>
              </a:spcAft>
              <a:buSzPts val="4100"/>
              <a:buNone/>
              <a:defRPr/>
            </a:lvl4pPr>
            <a:lvl5pPr lvl="4" rtl="0">
              <a:spcBef>
                <a:spcPts val="0"/>
              </a:spcBef>
              <a:spcAft>
                <a:spcPts val="0"/>
              </a:spcAft>
              <a:buSzPts val="4100"/>
              <a:buNone/>
              <a:defRPr/>
            </a:lvl5pPr>
            <a:lvl6pPr lvl="5" rtl="0">
              <a:spcBef>
                <a:spcPts val="0"/>
              </a:spcBef>
              <a:spcAft>
                <a:spcPts val="0"/>
              </a:spcAft>
              <a:buSzPts val="4100"/>
              <a:buNone/>
              <a:defRPr/>
            </a:lvl6pPr>
            <a:lvl7pPr lvl="6" rtl="0">
              <a:spcBef>
                <a:spcPts val="0"/>
              </a:spcBef>
              <a:spcAft>
                <a:spcPts val="0"/>
              </a:spcAft>
              <a:buSzPts val="4100"/>
              <a:buNone/>
              <a:defRPr/>
            </a:lvl7pPr>
            <a:lvl8pPr lvl="7" rtl="0">
              <a:spcBef>
                <a:spcPts val="0"/>
              </a:spcBef>
              <a:spcAft>
                <a:spcPts val="0"/>
              </a:spcAft>
              <a:buSzPts val="4100"/>
              <a:buNone/>
              <a:defRPr/>
            </a:lvl8pPr>
            <a:lvl9pPr lvl="8" rtl="0">
              <a:spcBef>
                <a:spcPts val="0"/>
              </a:spcBef>
              <a:spcAft>
                <a:spcPts val="0"/>
              </a:spcAft>
              <a:buSzPts val="4100"/>
              <a:buNone/>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ly 7">
  <p:cSld name="TITLE_ONLY_2">
    <p:bg>
      <p:bgPr>
        <a:solidFill>
          <a:schemeClr val="lt1"/>
        </a:solidFill>
        <a:effectLst/>
      </p:bgPr>
    </p:bg>
    <p:spTree>
      <p:nvGrpSpPr>
        <p:cNvPr id="1" name="Shape 751"/>
        <p:cNvGrpSpPr/>
        <p:nvPr/>
      </p:nvGrpSpPr>
      <p:grpSpPr>
        <a:xfrm>
          <a:off x="0" y="0"/>
          <a:ext cx="0" cy="0"/>
          <a:chOff x="0" y="0"/>
          <a:chExt cx="0" cy="0"/>
        </a:xfrm>
      </p:grpSpPr>
      <p:sp>
        <p:nvSpPr>
          <p:cNvPr id="752" name="Google Shape;752;p30"/>
          <p:cNvSpPr txBox="1">
            <a:spLocks noGrp="1"/>
          </p:cNvSpPr>
          <p:nvPr>
            <p:ph type="title"/>
          </p:nvPr>
        </p:nvSpPr>
        <p:spPr>
          <a:xfrm>
            <a:off x="540000" y="491400"/>
            <a:ext cx="8100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4100"/>
              <a:buNone/>
              <a:defRPr/>
            </a:lvl1pPr>
            <a:lvl2pPr lvl="1" rtl="0">
              <a:spcBef>
                <a:spcPts val="0"/>
              </a:spcBef>
              <a:spcAft>
                <a:spcPts val="0"/>
              </a:spcAft>
              <a:buSzPts val="4100"/>
              <a:buNone/>
              <a:defRPr/>
            </a:lvl2pPr>
            <a:lvl3pPr lvl="2" rtl="0">
              <a:spcBef>
                <a:spcPts val="0"/>
              </a:spcBef>
              <a:spcAft>
                <a:spcPts val="0"/>
              </a:spcAft>
              <a:buSzPts val="4100"/>
              <a:buNone/>
              <a:defRPr/>
            </a:lvl3pPr>
            <a:lvl4pPr lvl="3" rtl="0">
              <a:spcBef>
                <a:spcPts val="0"/>
              </a:spcBef>
              <a:spcAft>
                <a:spcPts val="0"/>
              </a:spcAft>
              <a:buSzPts val="4100"/>
              <a:buNone/>
              <a:defRPr/>
            </a:lvl4pPr>
            <a:lvl5pPr lvl="4" rtl="0">
              <a:spcBef>
                <a:spcPts val="0"/>
              </a:spcBef>
              <a:spcAft>
                <a:spcPts val="0"/>
              </a:spcAft>
              <a:buSzPts val="4100"/>
              <a:buNone/>
              <a:defRPr/>
            </a:lvl5pPr>
            <a:lvl6pPr lvl="5" rtl="0">
              <a:spcBef>
                <a:spcPts val="0"/>
              </a:spcBef>
              <a:spcAft>
                <a:spcPts val="0"/>
              </a:spcAft>
              <a:buSzPts val="4100"/>
              <a:buNone/>
              <a:defRPr/>
            </a:lvl6pPr>
            <a:lvl7pPr lvl="6" rtl="0">
              <a:spcBef>
                <a:spcPts val="0"/>
              </a:spcBef>
              <a:spcAft>
                <a:spcPts val="0"/>
              </a:spcAft>
              <a:buSzPts val="4100"/>
              <a:buNone/>
              <a:defRPr/>
            </a:lvl7pPr>
            <a:lvl8pPr lvl="7" rtl="0">
              <a:spcBef>
                <a:spcPts val="0"/>
              </a:spcBef>
              <a:spcAft>
                <a:spcPts val="0"/>
              </a:spcAft>
              <a:buSzPts val="4100"/>
              <a:buNone/>
              <a:defRPr/>
            </a:lvl8pPr>
            <a:lvl9pPr lvl="8" rtl="0">
              <a:spcBef>
                <a:spcPts val="0"/>
              </a:spcBef>
              <a:spcAft>
                <a:spcPts val="0"/>
              </a:spcAft>
              <a:buSzPts val="41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bg>
      <p:bgPr>
        <a:solidFill>
          <a:schemeClr val="lt1"/>
        </a:solidFill>
        <a:effectLst/>
      </p:bgPr>
    </p:bg>
    <p:spTree>
      <p:nvGrpSpPr>
        <p:cNvPr id="1" name="Shape 155"/>
        <p:cNvGrpSpPr/>
        <p:nvPr/>
      </p:nvGrpSpPr>
      <p:grpSpPr>
        <a:xfrm>
          <a:off x="0" y="0"/>
          <a:ext cx="0" cy="0"/>
          <a:chOff x="0" y="0"/>
          <a:chExt cx="0" cy="0"/>
        </a:xfrm>
      </p:grpSpPr>
      <p:sp>
        <p:nvSpPr>
          <p:cNvPr id="156" name="Google Shape;156;p4"/>
          <p:cNvSpPr/>
          <p:nvPr/>
        </p:nvSpPr>
        <p:spPr>
          <a:xfrm flipH="1">
            <a:off x="-560991" y="4085025"/>
            <a:ext cx="12182784" cy="2559993"/>
          </a:xfrm>
          <a:custGeom>
            <a:avLst/>
            <a:gdLst/>
            <a:ahLst/>
            <a:cxnLst/>
            <a:rect l="l" t="t" r="r" b="b"/>
            <a:pathLst>
              <a:path w="296346" h="185776" extrusionOk="0">
                <a:moveTo>
                  <a:pt x="66710" y="0"/>
                </a:moveTo>
                <a:cubicBezTo>
                  <a:pt x="57325" y="0"/>
                  <a:pt x="46367" y="1938"/>
                  <a:pt x="38628" y="7210"/>
                </a:cubicBezTo>
                <a:cubicBezTo>
                  <a:pt x="31323" y="12114"/>
                  <a:pt x="28521" y="20586"/>
                  <a:pt x="26553" y="28792"/>
                </a:cubicBezTo>
                <a:cubicBezTo>
                  <a:pt x="20782" y="53143"/>
                  <a:pt x="15011" y="77561"/>
                  <a:pt x="9207" y="101911"/>
                </a:cubicBezTo>
                <a:cubicBezTo>
                  <a:pt x="5872" y="115955"/>
                  <a:pt x="2536" y="130098"/>
                  <a:pt x="935" y="144475"/>
                </a:cubicBezTo>
                <a:cubicBezTo>
                  <a:pt x="334" y="149812"/>
                  <a:pt x="1" y="155483"/>
                  <a:pt x="2436" y="160320"/>
                </a:cubicBezTo>
                <a:cubicBezTo>
                  <a:pt x="4938" y="165323"/>
                  <a:pt x="9941" y="168526"/>
                  <a:pt x="14978" y="170961"/>
                </a:cubicBezTo>
                <a:cubicBezTo>
                  <a:pt x="30322" y="178233"/>
                  <a:pt x="47568" y="180067"/>
                  <a:pt x="64513" y="181502"/>
                </a:cubicBezTo>
                <a:cubicBezTo>
                  <a:pt x="98555" y="184344"/>
                  <a:pt x="132751" y="185776"/>
                  <a:pt x="166934" y="185776"/>
                </a:cubicBezTo>
                <a:cubicBezTo>
                  <a:pt x="182894" y="185776"/>
                  <a:pt x="198851" y="185464"/>
                  <a:pt x="214787" y="184837"/>
                </a:cubicBezTo>
                <a:cubicBezTo>
                  <a:pt x="239939" y="183870"/>
                  <a:pt x="267558" y="180901"/>
                  <a:pt x="284737" y="162521"/>
                </a:cubicBezTo>
                <a:cubicBezTo>
                  <a:pt x="289341" y="157618"/>
                  <a:pt x="292977" y="151680"/>
                  <a:pt x="294478" y="145176"/>
                </a:cubicBezTo>
                <a:cubicBezTo>
                  <a:pt x="296346" y="137137"/>
                  <a:pt x="294978" y="128664"/>
                  <a:pt x="293710" y="120491"/>
                </a:cubicBezTo>
                <a:cubicBezTo>
                  <a:pt x="287973" y="82998"/>
                  <a:pt x="285171" y="45071"/>
                  <a:pt x="285371" y="7110"/>
                </a:cubicBezTo>
                <a:lnTo>
                  <a:pt x="285371" y="7110"/>
                </a:lnTo>
                <a:cubicBezTo>
                  <a:pt x="274463" y="15783"/>
                  <a:pt x="261020" y="21287"/>
                  <a:pt x="247144" y="22788"/>
                </a:cubicBezTo>
                <a:cubicBezTo>
                  <a:pt x="240973" y="23455"/>
                  <a:pt x="234468" y="23422"/>
                  <a:pt x="229098" y="26557"/>
                </a:cubicBezTo>
                <a:cubicBezTo>
                  <a:pt x="219658" y="32028"/>
                  <a:pt x="216188" y="45871"/>
                  <a:pt x="205648" y="48640"/>
                </a:cubicBezTo>
                <a:cubicBezTo>
                  <a:pt x="204171" y="49025"/>
                  <a:pt x="202641" y="49161"/>
                  <a:pt x="201085" y="49161"/>
                </a:cubicBezTo>
                <a:cubicBezTo>
                  <a:pt x="197377" y="49161"/>
                  <a:pt x="193524" y="48390"/>
                  <a:pt x="189920" y="48390"/>
                </a:cubicBezTo>
                <a:cubicBezTo>
                  <a:pt x="187178" y="48390"/>
                  <a:pt x="184579" y="48836"/>
                  <a:pt x="182298" y="50408"/>
                </a:cubicBezTo>
                <a:cubicBezTo>
                  <a:pt x="179662" y="52209"/>
                  <a:pt x="178128" y="55145"/>
                  <a:pt x="175659" y="57146"/>
                </a:cubicBezTo>
                <a:cubicBezTo>
                  <a:pt x="172925" y="59433"/>
                  <a:pt x="169357" y="60270"/>
                  <a:pt x="165733" y="60270"/>
                </a:cubicBezTo>
                <a:cubicBezTo>
                  <a:pt x="164230" y="60270"/>
                  <a:pt x="162717" y="60126"/>
                  <a:pt x="161249" y="59881"/>
                </a:cubicBezTo>
                <a:cubicBezTo>
                  <a:pt x="151109" y="58147"/>
                  <a:pt x="141769" y="52142"/>
                  <a:pt x="136065" y="43603"/>
                </a:cubicBezTo>
                <a:cubicBezTo>
                  <a:pt x="130627" y="35531"/>
                  <a:pt x="127358" y="24322"/>
                  <a:pt x="117952" y="21554"/>
                </a:cubicBezTo>
                <a:cubicBezTo>
                  <a:pt x="111914" y="19753"/>
                  <a:pt x="104776" y="22188"/>
                  <a:pt x="99505" y="18752"/>
                </a:cubicBezTo>
                <a:cubicBezTo>
                  <a:pt x="96503" y="16784"/>
                  <a:pt x="94835" y="13381"/>
                  <a:pt x="92600" y="10546"/>
                </a:cubicBezTo>
                <a:cubicBezTo>
                  <a:pt x="87096" y="3541"/>
                  <a:pt x="77856" y="339"/>
                  <a:pt x="68983" y="38"/>
                </a:cubicBezTo>
                <a:cubicBezTo>
                  <a:pt x="68238" y="13"/>
                  <a:pt x="67479" y="0"/>
                  <a:pt x="6671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157;p4"/>
          <p:cNvSpPr/>
          <p:nvPr/>
        </p:nvSpPr>
        <p:spPr>
          <a:xfrm>
            <a:off x="-1848750" y="-136525"/>
            <a:ext cx="7188922" cy="2126655"/>
          </a:xfrm>
          <a:custGeom>
            <a:avLst/>
            <a:gdLst/>
            <a:ahLst/>
            <a:cxnLst/>
            <a:rect l="l" t="t" r="r" b="b"/>
            <a:pathLst>
              <a:path w="109358" h="65325" extrusionOk="0">
                <a:moveTo>
                  <a:pt x="0" y="50845"/>
                </a:moveTo>
                <a:cubicBezTo>
                  <a:pt x="0" y="50845"/>
                  <a:pt x="12451" y="65325"/>
                  <a:pt x="29331" y="56615"/>
                </a:cubicBezTo>
                <a:cubicBezTo>
                  <a:pt x="41893" y="50157"/>
                  <a:pt x="34579" y="33761"/>
                  <a:pt x="41204" y="20845"/>
                </a:cubicBezTo>
                <a:cubicBezTo>
                  <a:pt x="47830" y="7929"/>
                  <a:pt x="63426" y="10795"/>
                  <a:pt x="72601" y="22241"/>
                </a:cubicBezTo>
                <a:cubicBezTo>
                  <a:pt x="83767" y="36180"/>
                  <a:pt x="109357" y="29480"/>
                  <a:pt x="108892" y="1"/>
                </a:cubicBezTo>
                <a:lnTo>
                  <a:pt x="0"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158;p4"/>
          <p:cNvSpPr/>
          <p:nvPr/>
        </p:nvSpPr>
        <p:spPr>
          <a:xfrm flipH="1">
            <a:off x="5465684" y="1357188"/>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159;p4"/>
          <p:cNvSpPr/>
          <p:nvPr/>
        </p:nvSpPr>
        <p:spPr>
          <a:xfrm flipH="1">
            <a:off x="7452946" y="2880763"/>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4"/>
          <p:cNvSpPr txBox="1">
            <a:spLocks noGrp="1"/>
          </p:cNvSpPr>
          <p:nvPr>
            <p:ph type="title"/>
          </p:nvPr>
        </p:nvSpPr>
        <p:spPr>
          <a:xfrm>
            <a:off x="522000" y="491400"/>
            <a:ext cx="8100000" cy="647100"/>
          </a:xfrm>
          <a:prstGeom prst="rect">
            <a:avLst/>
          </a:prstGeom>
        </p:spPr>
        <p:txBody>
          <a:bodyPr spcFirstLastPara="1" wrap="square" lIns="91425" tIns="91425" rIns="91425" bIns="91425" anchor="t" anchorCtr="0">
            <a:noAutofit/>
          </a:bodyPr>
          <a:lstStyle>
            <a:lvl1pPr lvl="0">
              <a:spcBef>
                <a:spcPts val="0"/>
              </a:spcBef>
              <a:spcAft>
                <a:spcPts val="0"/>
              </a:spcAft>
              <a:buSzPts val="4100"/>
              <a:buNone/>
              <a:defRPr/>
            </a:lvl1pPr>
            <a:lvl2pPr lvl="1">
              <a:spcBef>
                <a:spcPts val="0"/>
              </a:spcBef>
              <a:spcAft>
                <a:spcPts val="0"/>
              </a:spcAft>
              <a:buSzPts val="4100"/>
              <a:buNone/>
              <a:defRPr/>
            </a:lvl2pPr>
            <a:lvl3pPr lvl="2">
              <a:spcBef>
                <a:spcPts val="0"/>
              </a:spcBef>
              <a:spcAft>
                <a:spcPts val="0"/>
              </a:spcAft>
              <a:buSzPts val="4100"/>
              <a:buNone/>
              <a:defRPr/>
            </a:lvl3pPr>
            <a:lvl4pPr lvl="3">
              <a:spcBef>
                <a:spcPts val="0"/>
              </a:spcBef>
              <a:spcAft>
                <a:spcPts val="0"/>
              </a:spcAft>
              <a:buSzPts val="4100"/>
              <a:buNone/>
              <a:defRPr/>
            </a:lvl4pPr>
            <a:lvl5pPr lvl="4">
              <a:spcBef>
                <a:spcPts val="0"/>
              </a:spcBef>
              <a:spcAft>
                <a:spcPts val="0"/>
              </a:spcAft>
              <a:buSzPts val="4100"/>
              <a:buNone/>
              <a:defRPr/>
            </a:lvl5pPr>
            <a:lvl6pPr lvl="5">
              <a:spcBef>
                <a:spcPts val="0"/>
              </a:spcBef>
              <a:spcAft>
                <a:spcPts val="0"/>
              </a:spcAft>
              <a:buSzPts val="4100"/>
              <a:buNone/>
              <a:defRPr/>
            </a:lvl6pPr>
            <a:lvl7pPr lvl="6">
              <a:spcBef>
                <a:spcPts val="0"/>
              </a:spcBef>
              <a:spcAft>
                <a:spcPts val="0"/>
              </a:spcAft>
              <a:buSzPts val="4100"/>
              <a:buNone/>
              <a:defRPr/>
            </a:lvl7pPr>
            <a:lvl8pPr lvl="7">
              <a:spcBef>
                <a:spcPts val="0"/>
              </a:spcBef>
              <a:spcAft>
                <a:spcPts val="0"/>
              </a:spcAft>
              <a:buSzPts val="4100"/>
              <a:buNone/>
              <a:defRPr/>
            </a:lvl8pPr>
            <a:lvl9pPr lvl="8">
              <a:spcBef>
                <a:spcPts val="0"/>
              </a:spcBef>
              <a:spcAft>
                <a:spcPts val="0"/>
              </a:spcAft>
              <a:buSzPts val="4100"/>
              <a:buNone/>
              <a:defRPr/>
            </a:lvl9pPr>
          </a:lstStyle>
          <a:p>
            <a:endParaRPr/>
          </a:p>
        </p:txBody>
      </p:sp>
      <p:sp>
        <p:nvSpPr>
          <p:cNvPr id="161" name="Google Shape;161;p4"/>
          <p:cNvSpPr txBox="1">
            <a:spLocks noGrp="1"/>
          </p:cNvSpPr>
          <p:nvPr>
            <p:ph type="body" idx="1"/>
          </p:nvPr>
        </p:nvSpPr>
        <p:spPr>
          <a:xfrm>
            <a:off x="540000" y="1204800"/>
            <a:ext cx="7647900" cy="3495300"/>
          </a:xfrm>
          <a:prstGeom prst="rect">
            <a:avLst/>
          </a:prstGeom>
        </p:spPr>
        <p:txBody>
          <a:bodyPr spcFirstLastPara="1" wrap="square" lIns="91425" tIns="91425" rIns="91425" bIns="91425" anchor="t" anchorCtr="0">
            <a:noAutofit/>
          </a:bodyPr>
          <a:lstStyle>
            <a:lvl1pPr marL="457200" lvl="0" indent="-317500" rtl="0">
              <a:lnSpc>
                <a:spcPct val="100000"/>
              </a:lnSpc>
              <a:spcBef>
                <a:spcPts val="0"/>
              </a:spcBef>
              <a:spcAft>
                <a:spcPts val="0"/>
              </a:spcAft>
              <a:buSzPts val="1400"/>
              <a:buAutoNum type="arabicPeriod"/>
              <a:defRPr sz="1200"/>
            </a:lvl1pPr>
            <a:lvl2pPr marL="914400" lvl="1" indent="-317500" rtl="0">
              <a:spcBef>
                <a:spcPts val="1600"/>
              </a:spcBef>
              <a:spcAft>
                <a:spcPts val="0"/>
              </a:spcAft>
              <a:buSzPts val="1400"/>
              <a:buAutoNum type="alphaLcPeriod"/>
              <a:defRPr/>
            </a:lvl2pPr>
            <a:lvl3pPr marL="1371600" lvl="2" indent="-317500" rtl="0">
              <a:spcBef>
                <a:spcPts val="1600"/>
              </a:spcBef>
              <a:spcAft>
                <a:spcPts val="0"/>
              </a:spcAft>
              <a:buSzPts val="1400"/>
              <a:buAutoNum type="romanLcPeriod"/>
              <a:defRPr/>
            </a:lvl3pPr>
            <a:lvl4pPr marL="1828800" lvl="3" indent="-317500" rtl="0">
              <a:spcBef>
                <a:spcPts val="1600"/>
              </a:spcBef>
              <a:spcAft>
                <a:spcPts val="0"/>
              </a:spcAft>
              <a:buSzPts val="1400"/>
              <a:buAutoNum type="arabicPeriod"/>
              <a:defRPr/>
            </a:lvl4pPr>
            <a:lvl5pPr marL="2286000" lvl="4" indent="-317500" rtl="0">
              <a:spcBef>
                <a:spcPts val="1600"/>
              </a:spcBef>
              <a:spcAft>
                <a:spcPts val="0"/>
              </a:spcAft>
              <a:buSzPts val="1400"/>
              <a:buAutoNum type="alphaLcPeriod"/>
              <a:defRPr/>
            </a:lvl5pPr>
            <a:lvl6pPr marL="2743200" lvl="5" indent="-317500" rtl="0">
              <a:spcBef>
                <a:spcPts val="1600"/>
              </a:spcBef>
              <a:spcAft>
                <a:spcPts val="0"/>
              </a:spcAft>
              <a:buSzPts val="1400"/>
              <a:buAutoNum type="romanLcPeriod"/>
              <a:defRPr/>
            </a:lvl6pPr>
            <a:lvl7pPr marL="3200400" lvl="6" indent="-317500" rtl="0">
              <a:spcBef>
                <a:spcPts val="1600"/>
              </a:spcBef>
              <a:spcAft>
                <a:spcPts val="0"/>
              </a:spcAft>
              <a:buSzPts val="1400"/>
              <a:buAutoNum type="arabicPeriod"/>
              <a:defRPr/>
            </a:lvl7pPr>
            <a:lvl8pPr marL="3657600" lvl="7" indent="-317500" rtl="0">
              <a:spcBef>
                <a:spcPts val="1600"/>
              </a:spcBef>
              <a:spcAft>
                <a:spcPts val="0"/>
              </a:spcAft>
              <a:buSzPts val="1400"/>
              <a:buAutoNum type="alphaLcPeriod"/>
              <a:defRPr/>
            </a:lvl8pPr>
            <a:lvl9pPr marL="4114800" lvl="8" indent="-317500" rtl="0">
              <a:spcBef>
                <a:spcPts val="1600"/>
              </a:spcBef>
              <a:spcAft>
                <a:spcPts val="1600"/>
              </a:spcAft>
              <a:buSzPts val="1400"/>
              <a:buAutoNum type="romanLcPeriod"/>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only 8">
  <p:cSld name="CUSTOM_7_1_1">
    <p:bg>
      <p:bgPr>
        <a:solidFill>
          <a:schemeClr val="accent5"/>
        </a:solidFill>
        <a:effectLst/>
      </p:bgPr>
    </p:bg>
    <p:spTree>
      <p:nvGrpSpPr>
        <p:cNvPr id="1" name="Shape 753"/>
        <p:cNvGrpSpPr/>
        <p:nvPr/>
      </p:nvGrpSpPr>
      <p:grpSpPr>
        <a:xfrm>
          <a:off x="0" y="0"/>
          <a:ext cx="0" cy="0"/>
          <a:chOff x="0" y="0"/>
          <a:chExt cx="0" cy="0"/>
        </a:xfrm>
      </p:grpSpPr>
      <p:sp>
        <p:nvSpPr>
          <p:cNvPr id="754" name="Google Shape;754;p31"/>
          <p:cNvSpPr/>
          <p:nvPr/>
        </p:nvSpPr>
        <p:spPr>
          <a:xfrm flipH="1">
            <a:off x="4390909" y="2256463"/>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 name="Google Shape;755;p31"/>
          <p:cNvSpPr/>
          <p:nvPr/>
        </p:nvSpPr>
        <p:spPr>
          <a:xfrm flipH="1">
            <a:off x="6378171" y="3780038"/>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 name="Google Shape;756;p31"/>
          <p:cNvSpPr txBox="1">
            <a:spLocks noGrp="1"/>
          </p:cNvSpPr>
          <p:nvPr>
            <p:ph type="title"/>
          </p:nvPr>
        </p:nvSpPr>
        <p:spPr>
          <a:xfrm>
            <a:off x="522000" y="491400"/>
            <a:ext cx="8100000" cy="1396500"/>
          </a:xfrm>
          <a:prstGeom prst="rect">
            <a:avLst/>
          </a:prstGeom>
        </p:spPr>
        <p:txBody>
          <a:bodyPr spcFirstLastPara="1" wrap="square" lIns="91425" tIns="91425" rIns="91425" bIns="91425" anchor="t" anchorCtr="0">
            <a:noAutofit/>
          </a:bodyPr>
          <a:lstStyle>
            <a:lvl1pPr lvl="0" rtl="0">
              <a:spcBef>
                <a:spcPts val="0"/>
              </a:spcBef>
              <a:spcAft>
                <a:spcPts val="0"/>
              </a:spcAft>
              <a:buSzPts val="4100"/>
              <a:buNone/>
              <a:defRPr/>
            </a:lvl1pPr>
            <a:lvl2pPr lvl="1" rtl="0">
              <a:spcBef>
                <a:spcPts val="0"/>
              </a:spcBef>
              <a:spcAft>
                <a:spcPts val="0"/>
              </a:spcAft>
              <a:buSzPts val="4100"/>
              <a:buNone/>
              <a:defRPr/>
            </a:lvl2pPr>
            <a:lvl3pPr lvl="2" rtl="0">
              <a:spcBef>
                <a:spcPts val="0"/>
              </a:spcBef>
              <a:spcAft>
                <a:spcPts val="0"/>
              </a:spcAft>
              <a:buSzPts val="4100"/>
              <a:buNone/>
              <a:defRPr/>
            </a:lvl3pPr>
            <a:lvl4pPr lvl="3" rtl="0">
              <a:spcBef>
                <a:spcPts val="0"/>
              </a:spcBef>
              <a:spcAft>
                <a:spcPts val="0"/>
              </a:spcAft>
              <a:buSzPts val="4100"/>
              <a:buNone/>
              <a:defRPr/>
            </a:lvl4pPr>
            <a:lvl5pPr lvl="4" rtl="0">
              <a:spcBef>
                <a:spcPts val="0"/>
              </a:spcBef>
              <a:spcAft>
                <a:spcPts val="0"/>
              </a:spcAft>
              <a:buSzPts val="4100"/>
              <a:buNone/>
              <a:defRPr/>
            </a:lvl5pPr>
            <a:lvl6pPr lvl="5" rtl="0">
              <a:spcBef>
                <a:spcPts val="0"/>
              </a:spcBef>
              <a:spcAft>
                <a:spcPts val="0"/>
              </a:spcAft>
              <a:buSzPts val="4100"/>
              <a:buNone/>
              <a:defRPr/>
            </a:lvl6pPr>
            <a:lvl7pPr lvl="6" rtl="0">
              <a:spcBef>
                <a:spcPts val="0"/>
              </a:spcBef>
              <a:spcAft>
                <a:spcPts val="0"/>
              </a:spcAft>
              <a:buSzPts val="4100"/>
              <a:buNone/>
              <a:defRPr/>
            </a:lvl7pPr>
            <a:lvl8pPr lvl="7" rtl="0">
              <a:spcBef>
                <a:spcPts val="0"/>
              </a:spcBef>
              <a:spcAft>
                <a:spcPts val="0"/>
              </a:spcAft>
              <a:buSzPts val="4100"/>
              <a:buNone/>
              <a:defRPr/>
            </a:lvl8pPr>
            <a:lvl9pPr lvl="8" rtl="0">
              <a:spcBef>
                <a:spcPts val="0"/>
              </a:spcBef>
              <a:spcAft>
                <a:spcPts val="0"/>
              </a:spcAft>
              <a:buSzPts val="4100"/>
              <a:buNone/>
              <a:defRPr/>
            </a:lvl9pPr>
          </a:lstStyle>
          <a:p>
            <a:endParaRPr/>
          </a:p>
        </p:txBody>
      </p:sp>
      <p:sp>
        <p:nvSpPr>
          <p:cNvPr id="757" name="Google Shape;757;p31"/>
          <p:cNvSpPr/>
          <p:nvPr/>
        </p:nvSpPr>
        <p:spPr>
          <a:xfrm rot="10641324" flipH="1">
            <a:off x="-1835382" y="-713393"/>
            <a:ext cx="13272138" cy="2257180"/>
          </a:xfrm>
          <a:custGeom>
            <a:avLst/>
            <a:gdLst/>
            <a:ahLst/>
            <a:cxnLst/>
            <a:rect l="l" t="t" r="r" b="b"/>
            <a:pathLst>
              <a:path w="203789" h="69335" extrusionOk="0">
                <a:moveTo>
                  <a:pt x="172317" y="1"/>
                </a:moveTo>
                <a:cubicBezTo>
                  <a:pt x="159938" y="1"/>
                  <a:pt x="151290" y="8761"/>
                  <a:pt x="153912" y="26325"/>
                </a:cubicBezTo>
                <a:cubicBezTo>
                  <a:pt x="155535" y="37128"/>
                  <a:pt x="149594" y="41109"/>
                  <a:pt x="141160" y="41109"/>
                </a:cubicBezTo>
                <a:cubicBezTo>
                  <a:pt x="133061" y="41109"/>
                  <a:pt x="122662" y="37438"/>
                  <a:pt x="114457" y="32615"/>
                </a:cubicBezTo>
                <a:cubicBezTo>
                  <a:pt x="108557" y="29147"/>
                  <a:pt x="102960" y="27661"/>
                  <a:pt x="97863" y="27661"/>
                </a:cubicBezTo>
                <a:cubicBezTo>
                  <a:pt x="88491" y="27661"/>
                  <a:pt x="80813" y="32688"/>
                  <a:pt x="76063" y="39668"/>
                </a:cubicBezTo>
                <a:cubicBezTo>
                  <a:pt x="72714" y="44612"/>
                  <a:pt x="66870" y="47709"/>
                  <a:pt x="60247" y="47709"/>
                </a:cubicBezTo>
                <a:cubicBezTo>
                  <a:pt x="52407" y="47709"/>
                  <a:pt x="43474" y="43369"/>
                  <a:pt x="36292" y="32615"/>
                </a:cubicBezTo>
                <a:cubicBezTo>
                  <a:pt x="30414" y="23820"/>
                  <a:pt x="22624" y="21370"/>
                  <a:pt x="15768" y="21370"/>
                </a:cubicBezTo>
                <a:cubicBezTo>
                  <a:pt x="7145" y="21370"/>
                  <a:pt x="1" y="25245"/>
                  <a:pt x="1" y="25245"/>
                </a:cubicBezTo>
                <a:lnTo>
                  <a:pt x="1" y="69334"/>
                </a:lnTo>
                <a:lnTo>
                  <a:pt x="203789" y="69334"/>
                </a:lnTo>
                <a:lnTo>
                  <a:pt x="203789" y="14209"/>
                </a:lnTo>
                <a:cubicBezTo>
                  <a:pt x="203789" y="14209"/>
                  <a:pt x="196810" y="5480"/>
                  <a:pt x="180414" y="1126"/>
                </a:cubicBezTo>
                <a:cubicBezTo>
                  <a:pt x="177599" y="376"/>
                  <a:pt x="174878" y="1"/>
                  <a:pt x="1723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 name="Google Shape;758;p31"/>
          <p:cNvSpPr/>
          <p:nvPr/>
        </p:nvSpPr>
        <p:spPr>
          <a:xfrm flipH="1">
            <a:off x="1086691" y="4111750"/>
            <a:ext cx="9561417" cy="2067175"/>
          </a:xfrm>
          <a:custGeom>
            <a:avLst/>
            <a:gdLst/>
            <a:ahLst/>
            <a:cxnLst/>
            <a:rect l="l" t="t" r="r" b="b"/>
            <a:pathLst>
              <a:path w="164916" h="54335" extrusionOk="0">
                <a:moveTo>
                  <a:pt x="37882" y="1"/>
                </a:moveTo>
                <a:cubicBezTo>
                  <a:pt x="35111" y="1"/>
                  <a:pt x="32343" y="342"/>
                  <a:pt x="29655" y="963"/>
                </a:cubicBezTo>
                <a:cubicBezTo>
                  <a:pt x="25219" y="1997"/>
                  <a:pt x="20816" y="3498"/>
                  <a:pt x="16913" y="5900"/>
                </a:cubicBezTo>
                <a:cubicBezTo>
                  <a:pt x="16513" y="6134"/>
                  <a:pt x="16079" y="6434"/>
                  <a:pt x="15679" y="6667"/>
                </a:cubicBezTo>
                <a:cubicBezTo>
                  <a:pt x="12376" y="8802"/>
                  <a:pt x="9508" y="11471"/>
                  <a:pt x="6505" y="13939"/>
                </a:cubicBezTo>
                <a:cubicBezTo>
                  <a:pt x="1" y="19276"/>
                  <a:pt x="4771" y="48697"/>
                  <a:pt x="6105" y="48797"/>
                </a:cubicBezTo>
                <a:cubicBezTo>
                  <a:pt x="8868" y="48982"/>
                  <a:pt x="11654" y="49062"/>
                  <a:pt x="14458" y="49062"/>
                </a:cubicBezTo>
                <a:cubicBezTo>
                  <a:pt x="33634" y="49062"/>
                  <a:pt x="53616" y="45301"/>
                  <a:pt x="72686" y="45301"/>
                </a:cubicBezTo>
                <a:cubicBezTo>
                  <a:pt x="74047" y="45301"/>
                  <a:pt x="75404" y="45321"/>
                  <a:pt x="76756" y="45362"/>
                </a:cubicBezTo>
                <a:cubicBezTo>
                  <a:pt x="80492" y="45462"/>
                  <a:pt x="80959" y="54201"/>
                  <a:pt x="84728" y="54335"/>
                </a:cubicBezTo>
                <a:lnTo>
                  <a:pt x="106777" y="45929"/>
                </a:lnTo>
                <a:cubicBezTo>
                  <a:pt x="106777" y="45929"/>
                  <a:pt x="144304" y="52200"/>
                  <a:pt x="159648" y="52667"/>
                </a:cubicBezTo>
                <a:cubicBezTo>
                  <a:pt x="159663" y="52667"/>
                  <a:pt x="159679" y="52668"/>
                  <a:pt x="159694" y="52668"/>
                </a:cubicBezTo>
                <a:cubicBezTo>
                  <a:pt x="164190" y="52668"/>
                  <a:pt x="164915" y="28148"/>
                  <a:pt x="163951" y="27649"/>
                </a:cubicBezTo>
                <a:cubicBezTo>
                  <a:pt x="154077" y="22746"/>
                  <a:pt x="143770" y="18643"/>
                  <a:pt x="133162" y="15440"/>
                </a:cubicBezTo>
                <a:cubicBezTo>
                  <a:pt x="129579" y="14340"/>
                  <a:pt x="125839" y="13337"/>
                  <a:pt x="122122" y="13337"/>
                </a:cubicBezTo>
                <a:cubicBezTo>
                  <a:pt x="120995" y="13337"/>
                  <a:pt x="119870" y="13429"/>
                  <a:pt x="118752" y="13639"/>
                </a:cubicBezTo>
                <a:cubicBezTo>
                  <a:pt x="115450" y="14273"/>
                  <a:pt x="112414" y="15907"/>
                  <a:pt x="109412" y="17475"/>
                </a:cubicBezTo>
                <a:cubicBezTo>
                  <a:pt x="105443" y="19610"/>
                  <a:pt x="101540" y="21678"/>
                  <a:pt x="97570" y="23813"/>
                </a:cubicBezTo>
                <a:cubicBezTo>
                  <a:pt x="95436" y="24947"/>
                  <a:pt x="93201" y="26115"/>
                  <a:pt x="90766" y="26115"/>
                </a:cubicBezTo>
                <a:cubicBezTo>
                  <a:pt x="89398" y="26115"/>
                  <a:pt x="88030" y="25748"/>
                  <a:pt x="86729" y="25281"/>
                </a:cubicBezTo>
                <a:cubicBezTo>
                  <a:pt x="71285" y="19810"/>
                  <a:pt x="60677" y="4266"/>
                  <a:pt x="44699" y="730"/>
                </a:cubicBezTo>
                <a:cubicBezTo>
                  <a:pt x="42453" y="232"/>
                  <a:pt x="40167" y="1"/>
                  <a:pt x="3788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 name="Google Shape;759;p31"/>
          <p:cNvSpPr/>
          <p:nvPr/>
        </p:nvSpPr>
        <p:spPr>
          <a:xfrm flipH="1">
            <a:off x="8507046" y="2991963"/>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only 9">
  <p:cSld name="CAPTION_ONLY_1">
    <p:bg>
      <p:bgPr>
        <a:solidFill>
          <a:schemeClr val="lt2"/>
        </a:solidFill>
        <a:effectLst/>
      </p:bgPr>
    </p:bg>
    <p:spTree>
      <p:nvGrpSpPr>
        <p:cNvPr id="1" name="Shape 760"/>
        <p:cNvGrpSpPr/>
        <p:nvPr/>
      </p:nvGrpSpPr>
      <p:grpSpPr>
        <a:xfrm>
          <a:off x="0" y="0"/>
          <a:ext cx="0" cy="0"/>
          <a:chOff x="0" y="0"/>
          <a:chExt cx="0" cy="0"/>
        </a:xfrm>
      </p:grpSpPr>
      <p:sp>
        <p:nvSpPr>
          <p:cNvPr id="761" name="Google Shape;761;p32"/>
          <p:cNvSpPr/>
          <p:nvPr/>
        </p:nvSpPr>
        <p:spPr>
          <a:xfrm rot="-2855918">
            <a:off x="1413" y="216134"/>
            <a:ext cx="9362197" cy="3518670"/>
          </a:xfrm>
          <a:custGeom>
            <a:avLst/>
            <a:gdLst/>
            <a:ahLst/>
            <a:cxnLst/>
            <a:rect l="l" t="t" r="r" b="b"/>
            <a:pathLst>
              <a:path w="195060" h="67074" extrusionOk="0">
                <a:moveTo>
                  <a:pt x="0" y="1"/>
                </a:moveTo>
                <a:lnTo>
                  <a:pt x="0" y="67074"/>
                </a:lnTo>
                <a:cubicBezTo>
                  <a:pt x="0" y="67074"/>
                  <a:pt x="7731" y="38156"/>
                  <a:pt x="31389" y="38156"/>
                </a:cubicBezTo>
                <a:cubicBezTo>
                  <a:pt x="34779" y="38156"/>
                  <a:pt x="38495" y="38749"/>
                  <a:pt x="42563" y="40107"/>
                </a:cubicBezTo>
                <a:cubicBezTo>
                  <a:pt x="53664" y="43818"/>
                  <a:pt x="61784" y="45484"/>
                  <a:pt x="67958" y="45484"/>
                </a:cubicBezTo>
                <a:cubicBezTo>
                  <a:pt x="79835" y="45484"/>
                  <a:pt x="84507" y="39316"/>
                  <a:pt x="89332" y="29666"/>
                </a:cubicBezTo>
                <a:cubicBezTo>
                  <a:pt x="93516" y="21287"/>
                  <a:pt x="101818" y="16441"/>
                  <a:pt x="110052" y="16441"/>
                </a:cubicBezTo>
                <a:cubicBezTo>
                  <a:pt x="116211" y="16441"/>
                  <a:pt x="122333" y="19152"/>
                  <a:pt x="126665" y="25125"/>
                </a:cubicBezTo>
                <a:cubicBezTo>
                  <a:pt x="131257" y="31456"/>
                  <a:pt x="137426" y="34310"/>
                  <a:pt x="143512" y="34310"/>
                </a:cubicBezTo>
                <a:cubicBezTo>
                  <a:pt x="150846" y="34310"/>
                  <a:pt x="158059" y="30167"/>
                  <a:pt x="162249" y="22966"/>
                </a:cubicBezTo>
                <a:cubicBezTo>
                  <a:pt x="165878" y="16735"/>
                  <a:pt x="172152" y="14040"/>
                  <a:pt x="178350" y="14040"/>
                </a:cubicBezTo>
                <a:cubicBezTo>
                  <a:pt x="185278" y="14040"/>
                  <a:pt x="192113" y="17407"/>
                  <a:pt x="195060" y="22966"/>
                </a:cubicBezTo>
                <a:lnTo>
                  <a:pt x="195060"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 name="Google Shape;762;p32"/>
          <p:cNvSpPr/>
          <p:nvPr/>
        </p:nvSpPr>
        <p:spPr>
          <a:xfrm rot="-3803909">
            <a:off x="-3208687" y="-245577"/>
            <a:ext cx="9275033" cy="4327865"/>
          </a:xfrm>
          <a:prstGeom prst="rect">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 name="Google Shape;763;p32"/>
          <p:cNvSpPr txBox="1">
            <a:spLocks noGrp="1"/>
          </p:cNvSpPr>
          <p:nvPr>
            <p:ph type="title"/>
          </p:nvPr>
        </p:nvSpPr>
        <p:spPr>
          <a:xfrm>
            <a:off x="616200" y="1219375"/>
            <a:ext cx="4308900" cy="2654700"/>
          </a:xfrm>
          <a:prstGeom prst="rect">
            <a:avLst/>
          </a:prstGeom>
        </p:spPr>
        <p:txBody>
          <a:bodyPr spcFirstLastPara="1" wrap="square" lIns="91425" tIns="91425" rIns="91425" bIns="91425" anchor="t" anchorCtr="0">
            <a:noAutofit/>
          </a:bodyPr>
          <a:lstStyle>
            <a:lvl1pPr lvl="0" algn="l" rtl="0">
              <a:spcBef>
                <a:spcPts val="0"/>
              </a:spcBef>
              <a:spcAft>
                <a:spcPts val="0"/>
              </a:spcAft>
              <a:buSzPts val="4100"/>
              <a:buNone/>
              <a:defRPr/>
            </a:lvl1pPr>
            <a:lvl2pPr lvl="1" rtl="0">
              <a:spcBef>
                <a:spcPts val="0"/>
              </a:spcBef>
              <a:spcAft>
                <a:spcPts val="0"/>
              </a:spcAft>
              <a:buSzPts val="4100"/>
              <a:buNone/>
              <a:defRPr/>
            </a:lvl2pPr>
            <a:lvl3pPr lvl="2" rtl="0">
              <a:spcBef>
                <a:spcPts val="0"/>
              </a:spcBef>
              <a:spcAft>
                <a:spcPts val="0"/>
              </a:spcAft>
              <a:buSzPts val="4100"/>
              <a:buNone/>
              <a:defRPr/>
            </a:lvl3pPr>
            <a:lvl4pPr lvl="3" rtl="0">
              <a:spcBef>
                <a:spcPts val="0"/>
              </a:spcBef>
              <a:spcAft>
                <a:spcPts val="0"/>
              </a:spcAft>
              <a:buSzPts val="4100"/>
              <a:buNone/>
              <a:defRPr/>
            </a:lvl4pPr>
            <a:lvl5pPr lvl="4" rtl="0">
              <a:spcBef>
                <a:spcPts val="0"/>
              </a:spcBef>
              <a:spcAft>
                <a:spcPts val="0"/>
              </a:spcAft>
              <a:buSzPts val="4100"/>
              <a:buNone/>
              <a:defRPr/>
            </a:lvl5pPr>
            <a:lvl6pPr lvl="5" rtl="0">
              <a:spcBef>
                <a:spcPts val="0"/>
              </a:spcBef>
              <a:spcAft>
                <a:spcPts val="0"/>
              </a:spcAft>
              <a:buSzPts val="4100"/>
              <a:buNone/>
              <a:defRPr/>
            </a:lvl6pPr>
            <a:lvl7pPr lvl="6" rtl="0">
              <a:spcBef>
                <a:spcPts val="0"/>
              </a:spcBef>
              <a:spcAft>
                <a:spcPts val="0"/>
              </a:spcAft>
              <a:buSzPts val="4100"/>
              <a:buNone/>
              <a:defRPr/>
            </a:lvl7pPr>
            <a:lvl8pPr lvl="7" rtl="0">
              <a:spcBef>
                <a:spcPts val="0"/>
              </a:spcBef>
              <a:spcAft>
                <a:spcPts val="0"/>
              </a:spcAft>
              <a:buSzPts val="4100"/>
              <a:buNone/>
              <a:defRPr/>
            </a:lvl8pPr>
            <a:lvl9pPr lvl="8" rtl="0">
              <a:spcBef>
                <a:spcPts val="0"/>
              </a:spcBef>
              <a:spcAft>
                <a:spcPts val="0"/>
              </a:spcAft>
              <a:buSzPts val="4100"/>
              <a:buNone/>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text 1">
  <p:cSld name="CUSTOM_16_1">
    <p:bg>
      <p:bgPr>
        <a:solidFill>
          <a:schemeClr val="accent1"/>
        </a:solidFill>
        <a:effectLst/>
      </p:bgPr>
    </p:bg>
    <p:spTree>
      <p:nvGrpSpPr>
        <p:cNvPr id="1" name="Shape 764"/>
        <p:cNvGrpSpPr/>
        <p:nvPr/>
      </p:nvGrpSpPr>
      <p:grpSpPr>
        <a:xfrm>
          <a:off x="0" y="0"/>
          <a:ext cx="0" cy="0"/>
          <a:chOff x="0" y="0"/>
          <a:chExt cx="0" cy="0"/>
        </a:xfrm>
      </p:grpSpPr>
      <p:sp>
        <p:nvSpPr>
          <p:cNvPr id="765" name="Google Shape;765;p33"/>
          <p:cNvSpPr txBox="1">
            <a:spLocks noGrp="1"/>
          </p:cNvSpPr>
          <p:nvPr>
            <p:ph type="title"/>
          </p:nvPr>
        </p:nvSpPr>
        <p:spPr>
          <a:xfrm>
            <a:off x="3728550" y="491400"/>
            <a:ext cx="4987500" cy="1998000"/>
          </a:xfrm>
          <a:prstGeom prst="rect">
            <a:avLst/>
          </a:prstGeom>
        </p:spPr>
        <p:txBody>
          <a:bodyPr spcFirstLastPara="1" wrap="square" lIns="91425" tIns="91425" rIns="91425" bIns="91425" anchor="t" anchorCtr="0">
            <a:noAutofit/>
          </a:bodyPr>
          <a:lstStyle>
            <a:lvl1pPr lvl="0" rtl="0">
              <a:spcBef>
                <a:spcPts val="0"/>
              </a:spcBef>
              <a:spcAft>
                <a:spcPts val="0"/>
              </a:spcAft>
              <a:buSzPts val="4100"/>
              <a:buNone/>
              <a:defRPr/>
            </a:lvl1pPr>
            <a:lvl2pPr lvl="1" rtl="0">
              <a:spcBef>
                <a:spcPts val="0"/>
              </a:spcBef>
              <a:spcAft>
                <a:spcPts val="0"/>
              </a:spcAft>
              <a:buSzPts val="4100"/>
              <a:buNone/>
              <a:defRPr/>
            </a:lvl2pPr>
            <a:lvl3pPr lvl="2" rtl="0">
              <a:spcBef>
                <a:spcPts val="0"/>
              </a:spcBef>
              <a:spcAft>
                <a:spcPts val="0"/>
              </a:spcAft>
              <a:buSzPts val="4100"/>
              <a:buNone/>
              <a:defRPr/>
            </a:lvl3pPr>
            <a:lvl4pPr lvl="3" rtl="0">
              <a:spcBef>
                <a:spcPts val="0"/>
              </a:spcBef>
              <a:spcAft>
                <a:spcPts val="0"/>
              </a:spcAft>
              <a:buSzPts val="4100"/>
              <a:buNone/>
              <a:defRPr/>
            </a:lvl4pPr>
            <a:lvl5pPr lvl="4" rtl="0">
              <a:spcBef>
                <a:spcPts val="0"/>
              </a:spcBef>
              <a:spcAft>
                <a:spcPts val="0"/>
              </a:spcAft>
              <a:buSzPts val="4100"/>
              <a:buNone/>
              <a:defRPr/>
            </a:lvl5pPr>
            <a:lvl6pPr lvl="5" rtl="0">
              <a:spcBef>
                <a:spcPts val="0"/>
              </a:spcBef>
              <a:spcAft>
                <a:spcPts val="0"/>
              </a:spcAft>
              <a:buSzPts val="4100"/>
              <a:buNone/>
              <a:defRPr/>
            </a:lvl6pPr>
            <a:lvl7pPr lvl="6" rtl="0">
              <a:spcBef>
                <a:spcPts val="0"/>
              </a:spcBef>
              <a:spcAft>
                <a:spcPts val="0"/>
              </a:spcAft>
              <a:buSzPts val="4100"/>
              <a:buNone/>
              <a:defRPr/>
            </a:lvl7pPr>
            <a:lvl8pPr lvl="7" rtl="0">
              <a:spcBef>
                <a:spcPts val="0"/>
              </a:spcBef>
              <a:spcAft>
                <a:spcPts val="0"/>
              </a:spcAft>
              <a:buSzPts val="4100"/>
              <a:buNone/>
              <a:defRPr/>
            </a:lvl8pPr>
            <a:lvl9pPr lvl="8" rtl="0">
              <a:spcBef>
                <a:spcPts val="0"/>
              </a:spcBef>
              <a:spcAft>
                <a:spcPts val="0"/>
              </a:spcAft>
              <a:buSzPts val="4100"/>
              <a:buNone/>
              <a:defRPr/>
            </a:lvl9pPr>
          </a:lstStyle>
          <a:p>
            <a:endParaRPr/>
          </a:p>
        </p:txBody>
      </p:sp>
      <p:sp>
        <p:nvSpPr>
          <p:cNvPr id="766" name="Google Shape;766;p33"/>
          <p:cNvSpPr txBox="1">
            <a:spLocks noGrp="1"/>
          </p:cNvSpPr>
          <p:nvPr>
            <p:ph type="subTitle" idx="1"/>
          </p:nvPr>
        </p:nvSpPr>
        <p:spPr>
          <a:xfrm>
            <a:off x="4359300" y="3131125"/>
            <a:ext cx="3726000" cy="9849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1600"/>
            </a:lvl1pPr>
            <a:lvl2pPr lvl="1" algn="ctr" rtl="0">
              <a:spcBef>
                <a:spcPts val="0"/>
              </a:spcBef>
              <a:spcAft>
                <a:spcPts val="0"/>
              </a:spcAft>
              <a:buSzPts val="1600"/>
              <a:buNone/>
              <a:defRPr sz="1600"/>
            </a:lvl2pPr>
            <a:lvl3pPr lvl="2" algn="ctr" rtl="0">
              <a:spcBef>
                <a:spcPts val="1600"/>
              </a:spcBef>
              <a:spcAft>
                <a:spcPts val="0"/>
              </a:spcAft>
              <a:buSzPts val="1600"/>
              <a:buNone/>
              <a:defRPr sz="1600"/>
            </a:lvl3pPr>
            <a:lvl4pPr lvl="3" algn="ctr" rtl="0">
              <a:spcBef>
                <a:spcPts val="1600"/>
              </a:spcBef>
              <a:spcAft>
                <a:spcPts val="0"/>
              </a:spcAft>
              <a:buSzPts val="1600"/>
              <a:buNone/>
              <a:defRPr sz="1600"/>
            </a:lvl4pPr>
            <a:lvl5pPr lvl="4" algn="ctr" rtl="0">
              <a:spcBef>
                <a:spcPts val="1600"/>
              </a:spcBef>
              <a:spcAft>
                <a:spcPts val="0"/>
              </a:spcAft>
              <a:buSzPts val="1600"/>
              <a:buNone/>
              <a:defRPr sz="1600"/>
            </a:lvl5pPr>
            <a:lvl6pPr lvl="5" algn="ctr" rtl="0">
              <a:spcBef>
                <a:spcPts val="1600"/>
              </a:spcBef>
              <a:spcAft>
                <a:spcPts val="0"/>
              </a:spcAft>
              <a:buSzPts val="1600"/>
              <a:buNone/>
              <a:defRPr sz="1600"/>
            </a:lvl6pPr>
            <a:lvl7pPr lvl="6" algn="ctr" rtl="0">
              <a:spcBef>
                <a:spcPts val="1600"/>
              </a:spcBef>
              <a:spcAft>
                <a:spcPts val="0"/>
              </a:spcAft>
              <a:buSzPts val="1600"/>
              <a:buNone/>
              <a:defRPr sz="1600"/>
            </a:lvl7pPr>
            <a:lvl8pPr lvl="7" algn="ctr" rtl="0">
              <a:spcBef>
                <a:spcPts val="1600"/>
              </a:spcBef>
              <a:spcAft>
                <a:spcPts val="0"/>
              </a:spcAft>
              <a:buSzPts val="1600"/>
              <a:buNone/>
              <a:defRPr sz="1600"/>
            </a:lvl8pPr>
            <a:lvl9pPr lvl="8" algn="ctr" rtl="0">
              <a:spcBef>
                <a:spcPts val="1600"/>
              </a:spcBef>
              <a:spcAft>
                <a:spcPts val="1600"/>
              </a:spcAft>
              <a:buSzPts val="1600"/>
              <a:buNone/>
              <a:defRPr sz="1600"/>
            </a:lvl9pPr>
          </a:lstStyle>
          <a:p>
            <a:endParaRPr/>
          </a:p>
        </p:txBody>
      </p:sp>
      <p:grpSp>
        <p:nvGrpSpPr>
          <p:cNvPr id="767" name="Google Shape;767;p33"/>
          <p:cNvGrpSpPr/>
          <p:nvPr/>
        </p:nvGrpSpPr>
        <p:grpSpPr>
          <a:xfrm rot="10800000">
            <a:off x="8513307" y="1387815"/>
            <a:ext cx="1670208" cy="1670208"/>
            <a:chOff x="624503" y="61115"/>
            <a:chExt cx="1947310" cy="1947310"/>
          </a:xfrm>
        </p:grpSpPr>
        <p:sp>
          <p:nvSpPr>
            <p:cNvPr id="768" name="Google Shape;768;p33"/>
            <p:cNvSpPr/>
            <p:nvPr/>
          </p:nvSpPr>
          <p:spPr>
            <a:xfrm>
              <a:off x="2048296" y="171379"/>
              <a:ext cx="413839" cy="413221"/>
            </a:xfrm>
            <a:custGeom>
              <a:avLst/>
              <a:gdLst/>
              <a:ahLst/>
              <a:cxnLst/>
              <a:rect l="l" t="t" r="r" b="b"/>
              <a:pathLst>
                <a:path w="12712" h="12693" extrusionOk="0">
                  <a:moveTo>
                    <a:pt x="0" y="0"/>
                  </a:moveTo>
                  <a:lnTo>
                    <a:pt x="12712" y="12693"/>
                  </a:lnTo>
                  <a:cubicBezTo>
                    <a:pt x="12600" y="12469"/>
                    <a:pt x="12451" y="12228"/>
                    <a:pt x="12339" y="12004"/>
                  </a:cubicBezTo>
                  <a:lnTo>
                    <a:pt x="726" y="391"/>
                  </a:lnTo>
                  <a:cubicBezTo>
                    <a:pt x="503" y="242"/>
                    <a:pt x="261" y="131"/>
                    <a:pt x="0"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 name="Google Shape;769;p33"/>
            <p:cNvSpPr/>
            <p:nvPr/>
          </p:nvSpPr>
          <p:spPr>
            <a:xfrm>
              <a:off x="1913778" y="112617"/>
              <a:ext cx="605914" cy="605881"/>
            </a:xfrm>
            <a:custGeom>
              <a:avLst/>
              <a:gdLst/>
              <a:ahLst/>
              <a:cxnLst/>
              <a:rect l="l" t="t" r="r" b="b"/>
              <a:pathLst>
                <a:path w="18612" h="18611" extrusionOk="0">
                  <a:moveTo>
                    <a:pt x="1" y="0"/>
                  </a:moveTo>
                  <a:lnTo>
                    <a:pt x="18612" y="18611"/>
                  </a:lnTo>
                  <a:cubicBezTo>
                    <a:pt x="18556" y="18481"/>
                    <a:pt x="18500" y="18313"/>
                    <a:pt x="18444" y="18127"/>
                  </a:cubicBezTo>
                  <a:lnTo>
                    <a:pt x="503" y="186"/>
                  </a:lnTo>
                  <a:cubicBezTo>
                    <a:pt x="354" y="130"/>
                    <a:pt x="150" y="74"/>
                    <a:pt x="1"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 name="Google Shape;770;p33"/>
            <p:cNvSpPr/>
            <p:nvPr/>
          </p:nvSpPr>
          <p:spPr>
            <a:xfrm>
              <a:off x="1807747" y="84132"/>
              <a:ext cx="742254" cy="742221"/>
            </a:xfrm>
            <a:custGeom>
              <a:avLst/>
              <a:gdLst/>
              <a:ahLst/>
              <a:cxnLst/>
              <a:rect l="l" t="t" r="r" b="b"/>
              <a:pathLst>
                <a:path w="22800" h="22799" extrusionOk="0">
                  <a:moveTo>
                    <a:pt x="1" y="0"/>
                  </a:moveTo>
                  <a:lnTo>
                    <a:pt x="22799" y="22799"/>
                  </a:lnTo>
                  <a:cubicBezTo>
                    <a:pt x="22743" y="22650"/>
                    <a:pt x="22725" y="22519"/>
                    <a:pt x="22706" y="22370"/>
                  </a:cubicBezTo>
                  <a:lnTo>
                    <a:pt x="410" y="93"/>
                  </a:lnTo>
                  <a:cubicBezTo>
                    <a:pt x="280" y="75"/>
                    <a:pt x="131" y="19"/>
                    <a:pt x="1"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 name="Google Shape;771;p33"/>
            <p:cNvSpPr/>
            <p:nvPr/>
          </p:nvSpPr>
          <p:spPr>
            <a:xfrm>
              <a:off x="1715063" y="68375"/>
              <a:ext cx="850076" cy="849458"/>
            </a:xfrm>
            <a:custGeom>
              <a:avLst/>
              <a:gdLst/>
              <a:ahLst/>
              <a:cxnLst/>
              <a:rect l="l" t="t" r="r" b="b"/>
              <a:pathLst>
                <a:path w="26112" h="26093" extrusionOk="0">
                  <a:moveTo>
                    <a:pt x="1" y="0"/>
                  </a:moveTo>
                  <a:lnTo>
                    <a:pt x="26111" y="26093"/>
                  </a:lnTo>
                  <a:cubicBezTo>
                    <a:pt x="26111" y="25981"/>
                    <a:pt x="26093" y="25869"/>
                    <a:pt x="26056" y="25739"/>
                  </a:cubicBezTo>
                  <a:lnTo>
                    <a:pt x="373" y="38"/>
                  </a:lnTo>
                  <a:cubicBezTo>
                    <a:pt x="261" y="19"/>
                    <a:pt x="131" y="19"/>
                    <a:pt x="1"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 name="Google Shape;772;p33"/>
            <p:cNvSpPr/>
            <p:nvPr/>
          </p:nvSpPr>
          <p:spPr>
            <a:xfrm>
              <a:off x="1632047" y="61115"/>
              <a:ext cx="939147" cy="939114"/>
            </a:xfrm>
            <a:custGeom>
              <a:avLst/>
              <a:gdLst/>
              <a:ahLst/>
              <a:cxnLst/>
              <a:rect l="l" t="t" r="r" b="b"/>
              <a:pathLst>
                <a:path w="28848" h="28847" extrusionOk="0">
                  <a:moveTo>
                    <a:pt x="1" y="0"/>
                  </a:moveTo>
                  <a:lnTo>
                    <a:pt x="28848" y="28847"/>
                  </a:lnTo>
                  <a:lnTo>
                    <a:pt x="28848" y="28549"/>
                  </a:lnTo>
                  <a:lnTo>
                    <a:pt x="354" y="37"/>
                  </a:lnTo>
                  <a:cubicBezTo>
                    <a:pt x="224" y="37"/>
                    <a:pt x="113" y="37"/>
                    <a:pt x="1"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3" name="Google Shape;773;p33"/>
            <p:cNvSpPr/>
            <p:nvPr/>
          </p:nvSpPr>
          <p:spPr>
            <a:xfrm>
              <a:off x="1555706" y="62320"/>
              <a:ext cx="1016107" cy="1016074"/>
            </a:xfrm>
            <a:custGeom>
              <a:avLst/>
              <a:gdLst/>
              <a:ahLst/>
              <a:cxnLst/>
              <a:rect l="l" t="t" r="r" b="b"/>
              <a:pathLst>
                <a:path w="31212" h="31211" extrusionOk="0">
                  <a:moveTo>
                    <a:pt x="317" y="0"/>
                  </a:moveTo>
                  <a:cubicBezTo>
                    <a:pt x="206" y="0"/>
                    <a:pt x="113" y="0"/>
                    <a:pt x="1" y="19"/>
                  </a:cubicBezTo>
                  <a:lnTo>
                    <a:pt x="31193" y="31211"/>
                  </a:lnTo>
                  <a:cubicBezTo>
                    <a:pt x="31193" y="31099"/>
                    <a:pt x="31211" y="30987"/>
                    <a:pt x="31211" y="30894"/>
                  </a:cubicBezTo>
                  <a:lnTo>
                    <a:pt x="317"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4" name="Google Shape;774;p33"/>
            <p:cNvSpPr/>
            <p:nvPr/>
          </p:nvSpPr>
          <p:spPr>
            <a:xfrm>
              <a:off x="1484215" y="66552"/>
              <a:ext cx="1082128" cy="1081510"/>
            </a:xfrm>
            <a:custGeom>
              <a:avLst/>
              <a:gdLst/>
              <a:ahLst/>
              <a:cxnLst/>
              <a:rect l="l" t="t" r="r" b="b"/>
              <a:pathLst>
                <a:path w="33240" h="33221" extrusionOk="0">
                  <a:moveTo>
                    <a:pt x="299" y="1"/>
                  </a:moveTo>
                  <a:cubicBezTo>
                    <a:pt x="206" y="1"/>
                    <a:pt x="112" y="19"/>
                    <a:pt x="1" y="19"/>
                  </a:cubicBezTo>
                  <a:lnTo>
                    <a:pt x="33202" y="33221"/>
                  </a:lnTo>
                  <a:cubicBezTo>
                    <a:pt x="33221" y="33146"/>
                    <a:pt x="33240" y="33053"/>
                    <a:pt x="33240" y="32942"/>
                  </a:cubicBezTo>
                  <a:lnTo>
                    <a:pt x="299"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5" name="Google Shape;775;p33"/>
            <p:cNvSpPr/>
            <p:nvPr/>
          </p:nvSpPr>
          <p:spPr>
            <a:xfrm>
              <a:off x="1417575" y="76254"/>
              <a:ext cx="1139685" cy="1139067"/>
            </a:xfrm>
            <a:custGeom>
              <a:avLst/>
              <a:gdLst/>
              <a:ahLst/>
              <a:cxnLst/>
              <a:rect l="l" t="t" r="r" b="b"/>
              <a:pathLst>
                <a:path w="35008" h="34989" extrusionOk="0">
                  <a:moveTo>
                    <a:pt x="280" y="0"/>
                  </a:moveTo>
                  <a:cubicBezTo>
                    <a:pt x="187" y="38"/>
                    <a:pt x="94" y="56"/>
                    <a:pt x="1" y="56"/>
                  </a:cubicBezTo>
                  <a:lnTo>
                    <a:pt x="34952" y="34989"/>
                  </a:lnTo>
                  <a:lnTo>
                    <a:pt x="35008" y="34709"/>
                  </a:lnTo>
                  <a:lnTo>
                    <a:pt x="280"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6" name="Google Shape;776;p33"/>
            <p:cNvSpPr/>
            <p:nvPr/>
          </p:nvSpPr>
          <p:spPr>
            <a:xfrm>
              <a:off x="1355786" y="90187"/>
              <a:ext cx="1188160" cy="1188160"/>
            </a:xfrm>
            <a:custGeom>
              <a:avLst/>
              <a:gdLst/>
              <a:ahLst/>
              <a:cxnLst/>
              <a:rect l="l" t="t" r="r" b="b"/>
              <a:pathLst>
                <a:path w="36497" h="36497" extrusionOk="0">
                  <a:moveTo>
                    <a:pt x="242" y="0"/>
                  </a:moveTo>
                  <a:cubicBezTo>
                    <a:pt x="149" y="19"/>
                    <a:pt x="56" y="38"/>
                    <a:pt x="0" y="75"/>
                  </a:cubicBezTo>
                  <a:lnTo>
                    <a:pt x="36422" y="36496"/>
                  </a:lnTo>
                  <a:cubicBezTo>
                    <a:pt x="36440" y="36403"/>
                    <a:pt x="36477" y="36310"/>
                    <a:pt x="36496" y="36236"/>
                  </a:cubicBezTo>
                  <a:lnTo>
                    <a:pt x="242"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 name="Google Shape;777;p33"/>
            <p:cNvSpPr/>
            <p:nvPr/>
          </p:nvSpPr>
          <p:spPr>
            <a:xfrm>
              <a:off x="1295787" y="106530"/>
              <a:ext cx="1231165" cy="1230579"/>
            </a:xfrm>
            <a:custGeom>
              <a:avLst/>
              <a:gdLst/>
              <a:ahLst/>
              <a:cxnLst/>
              <a:rect l="l" t="t" r="r" b="b"/>
              <a:pathLst>
                <a:path w="37818" h="37800" extrusionOk="0">
                  <a:moveTo>
                    <a:pt x="261" y="1"/>
                  </a:moveTo>
                  <a:cubicBezTo>
                    <a:pt x="168" y="38"/>
                    <a:pt x="94" y="57"/>
                    <a:pt x="1" y="75"/>
                  </a:cubicBezTo>
                  <a:lnTo>
                    <a:pt x="37725" y="37799"/>
                  </a:lnTo>
                  <a:cubicBezTo>
                    <a:pt x="37762" y="37744"/>
                    <a:pt x="37781" y="37651"/>
                    <a:pt x="37818" y="37576"/>
                  </a:cubicBezTo>
                  <a:lnTo>
                    <a:pt x="261"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 name="Google Shape;778;p33"/>
            <p:cNvSpPr/>
            <p:nvPr/>
          </p:nvSpPr>
          <p:spPr>
            <a:xfrm>
              <a:off x="1239467" y="126551"/>
              <a:ext cx="1267496" cy="1266910"/>
            </a:xfrm>
            <a:custGeom>
              <a:avLst/>
              <a:gdLst/>
              <a:ahLst/>
              <a:cxnLst/>
              <a:rect l="l" t="t" r="r" b="b"/>
              <a:pathLst>
                <a:path w="38934" h="38916" extrusionOk="0">
                  <a:moveTo>
                    <a:pt x="242" y="0"/>
                  </a:moveTo>
                  <a:cubicBezTo>
                    <a:pt x="168" y="19"/>
                    <a:pt x="75" y="75"/>
                    <a:pt x="0" y="93"/>
                  </a:cubicBezTo>
                  <a:lnTo>
                    <a:pt x="38841" y="38915"/>
                  </a:lnTo>
                  <a:cubicBezTo>
                    <a:pt x="38878" y="38841"/>
                    <a:pt x="38897" y="38785"/>
                    <a:pt x="38934" y="38710"/>
                  </a:cubicBezTo>
                  <a:lnTo>
                    <a:pt x="242"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 name="Google Shape;779;p33"/>
            <p:cNvSpPr/>
            <p:nvPr/>
          </p:nvSpPr>
          <p:spPr>
            <a:xfrm>
              <a:off x="1186142" y="148949"/>
              <a:ext cx="1297805" cy="1299042"/>
            </a:xfrm>
            <a:custGeom>
              <a:avLst/>
              <a:gdLst/>
              <a:ahLst/>
              <a:cxnLst/>
              <a:rect l="l" t="t" r="r" b="b"/>
              <a:pathLst>
                <a:path w="39865" h="39903" extrusionOk="0">
                  <a:moveTo>
                    <a:pt x="224" y="1"/>
                  </a:moveTo>
                  <a:cubicBezTo>
                    <a:pt x="149" y="38"/>
                    <a:pt x="93" y="75"/>
                    <a:pt x="0" y="131"/>
                  </a:cubicBezTo>
                  <a:lnTo>
                    <a:pt x="39772" y="39902"/>
                  </a:lnTo>
                  <a:cubicBezTo>
                    <a:pt x="39790" y="39809"/>
                    <a:pt x="39846" y="39735"/>
                    <a:pt x="39865" y="39679"/>
                  </a:cubicBezTo>
                  <a:lnTo>
                    <a:pt x="224"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 name="Google Shape;780;p33"/>
            <p:cNvSpPr/>
            <p:nvPr/>
          </p:nvSpPr>
          <p:spPr>
            <a:xfrm>
              <a:off x="1135258" y="174993"/>
              <a:ext cx="1323849" cy="1323882"/>
            </a:xfrm>
            <a:custGeom>
              <a:avLst/>
              <a:gdLst/>
              <a:ahLst/>
              <a:cxnLst/>
              <a:rect l="l" t="t" r="r" b="b"/>
              <a:pathLst>
                <a:path w="40665" h="40666" extrusionOk="0">
                  <a:moveTo>
                    <a:pt x="205" y="1"/>
                  </a:moveTo>
                  <a:cubicBezTo>
                    <a:pt x="130" y="38"/>
                    <a:pt x="74" y="75"/>
                    <a:pt x="0" y="113"/>
                  </a:cubicBezTo>
                  <a:lnTo>
                    <a:pt x="40553" y="40665"/>
                  </a:lnTo>
                  <a:cubicBezTo>
                    <a:pt x="40572" y="40591"/>
                    <a:pt x="40609" y="40517"/>
                    <a:pt x="40665" y="40461"/>
                  </a:cubicBezTo>
                  <a:lnTo>
                    <a:pt x="205"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1" name="Google Shape;781;p33"/>
            <p:cNvSpPr/>
            <p:nvPr/>
          </p:nvSpPr>
          <p:spPr>
            <a:xfrm>
              <a:off x="1086165" y="202893"/>
              <a:ext cx="1345075" cy="1344456"/>
            </a:xfrm>
            <a:custGeom>
              <a:avLst/>
              <a:gdLst/>
              <a:ahLst/>
              <a:cxnLst/>
              <a:rect l="l" t="t" r="r" b="b"/>
              <a:pathLst>
                <a:path w="41317" h="41298" extrusionOk="0">
                  <a:moveTo>
                    <a:pt x="205" y="0"/>
                  </a:moveTo>
                  <a:cubicBezTo>
                    <a:pt x="131" y="56"/>
                    <a:pt x="56" y="93"/>
                    <a:pt x="1" y="112"/>
                  </a:cubicBezTo>
                  <a:lnTo>
                    <a:pt x="41168" y="41297"/>
                  </a:lnTo>
                  <a:lnTo>
                    <a:pt x="41316" y="41093"/>
                  </a:lnTo>
                  <a:lnTo>
                    <a:pt x="205"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 name="Google Shape;782;p33"/>
            <p:cNvSpPr/>
            <p:nvPr/>
          </p:nvSpPr>
          <p:spPr>
            <a:xfrm>
              <a:off x="1040132" y="233169"/>
              <a:ext cx="1360799" cy="1360832"/>
            </a:xfrm>
            <a:custGeom>
              <a:avLst/>
              <a:gdLst/>
              <a:ahLst/>
              <a:cxnLst/>
              <a:rect l="l" t="t" r="r" b="b"/>
              <a:pathLst>
                <a:path w="41800" h="41801" extrusionOk="0">
                  <a:moveTo>
                    <a:pt x="205" y="1"/>
                  </a:moveTo>
                  <a:cubicBezTo>
                    <a:pt x="130" y="56"/>
                    <a:pt x="56" y="94"/>
                    <a:pt x="0" y="131"/>
                  </a:cubicBezTo>
                  <a:lnTo>
                    <a:pt x="41670" y="41800"/>
                  </a:lnTo>
                  <a:cubicBezTo>
                    <a:pt x="41707" y="41707"/>
                    <a:pt x="41744" y="41651"/>
                    <a:pt x="41800" y="41596"/>
                  </a:cubicBezTo>
                  <a:lnTo>
                    <a:pt x="205"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 name="Google Shape;783;p33"/>
            <p:cNvSpPr/>
            <p:nvPr/>
          </p:nvSpPr>
          <p:spPr>
            <a:xfrm>
              <a:off x="995890" y="265268"/>
              <a:ext cx="1372323" cy="1372356"/>
            </a:xfrm>
            <a:custGeom>
              <a:avLst/>
              <a:gdLst/>
              <a:ahLst/>
              <a:cxnLst/>
              <a:rect l="l" t="t" r="r" b="b"/>
              <a:pathLst>
                <a:path w="42154" h="42155" extrusionOk="0">
                  <a:moveTo>
                    <a:pt x="187" y="1"/>
                  </a:moveTo>
                  <a:cubicBezTo>
                    <a:pt x="112" y="38"/>
                    <a:pt x="75" y="94"/>
                    <a:pt x="1" y="131"/>
                  </a:cubicBezTo>
                  <a:lnTo>
                    <a:pt x="42005" y="42154"/>
                  </a:lnTo>
                  <a:cubicBezTo>
                    <a:pt x="42061" y="42080"/>
                    <a:pt x="42098" y="42024"/>
                    <a:pt x="42154" y="41968"/>
                  </a:cubicBezTo>
                  <a:lnTo>
                    <a:pt x="187"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4" name="Google Shape;784;p33"/>
            <p:cNvSpPr/>
            <p:nvPr/>
          </p:nvSpPr>
          <p:spPr>
            <a:xfrm>
              <a:off x="954676" y="299809"/>
              <a:ext cx="1379616" cy="1380234"/>
            </a:xfrm>
            <a:custGeom>
              <a:avLst/>
              <a:gdLst/>
              <a:ahLst/>
              <a:cxnLst/>
              <a:rect l="l" t="t" r="r" b="b"/>
              <a:pathLst>
                <a:path w="42378" h="42397" extrusionOk="0">
                  <a:moveTo>
                    <a:pt x="168" y="1"/>
                  </a:moveTo>
                  <a:cubicBezTo>
                    <a:pt x="94" y="57"/>
                    <a:pt x="57" y="94"/>
                    <a:pt x="1" y="168"/>
                  </a:cubicBezTo>
                  <a:lnTo>
                    <a:pt x="42229" y="42396"/>
                  </a:lnTo>
                  <a:cubicBezTo>
                    <a:pt x="42247" y="42322"/>
                    <a:pt x="42303" y="42247"/>
                    <a:pt x="42378" y="42210"/>
                  </a:cubicBezTo>
                  <a:lnTo>
                    <a:pt x="168"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 name="Google Shape;785;p33"/>
            <p:cNvSpPr/>
            <p:nvPr/>
          </p:nvSpPr>
          <p:spPr>
            <a:xfrm>
              <a:off x="914698" y="336791"/>
              <a:ext cx="1382025" cy="1382611"/>
            </a:xfrm>
            <a:custGeom>
              <a:avLst/>
              <a:gdLst/>
              <a:ahLst/>
              <a:cxnLst/>
              <a:rect l="l" t="t" r="r" b="b"/>
              <a:pathLst>
                <a:path w="42452" h="42470" extrusionOk="0">
                  <a:moveTo>
                    <a:pt x="168" y="0"/>
                  </a:moveTo>
                  <a:lnTo>
                    <a:pt x="1" y="168"/>
                  </a:lnTo>
                  <a:lnTo>
                    <a:pt x="42303" y="42470"/>
                  </a:lnTo>
                  <a:cubicBezTo>
                    <a:pt x="42340" y="42395"/>
                    <a:pt x="42415" y="42340"/>
                    <a:pt x="42452" y="42284"/>
                  </a:cubicBezTo>
                  <a:lnTo>
                    <a:pt x="168"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 name="Google Shape;786;p33"/>
            <p:cNvSpPr/>
            <p:nvPr/>
          </p:nvSpPr>
          <p:spPr>
            <a:xfrm>
              <a:off x="877130" y="375564"/>
              <a:ext cx="1381439" cy="1380820"/>
            </a:xfrm>
            <a:custGeom>
              <a:avLst/>
              <a:gdLst/>
              <a:ahLst/>
              <a:cxnLst/>
              <a:rect l="l" t="t" r="r" b="b"/>
              <a:pathLst>
                <a:path w="42434" h="42415" extrusionOk="0">
                  <a:moveTo>
                    <a:pt x="150" y="0"/>
                  </a:moveTo>
                  <a:lnTo>
                    <a:pt x="1" y="168"/>
                  </a:lnTo>
                  <a:lnTo>
                    <a:pt x="42247" y="42414"/>
                  </a:lnTo>
                  <a:cubicBezTo>
                    <a:pt x="42303" y="42358"/>
                    <a:pt x="42359" y="42321"/>
                    <a:pt x="42433" y="42247"/>
                  </a:cubicBezTo>
                  <a:lnTo>
                    <a:pt x="150"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7" name="Google Shape;787;p33"/>
            <p:cNvSpPr/>
            <p:nvPr/>
          </p:nvSpPr>
          <p:spPr>
            <a:xfrm>
              <a:off x="842003" y="416746"/>
              <a:ext cx="1375351" cy="1374765"/>
            </a:xfrm>
            <a:custGeom>
              <a:avLst/>
              <a:gdLst/>
              <a:ahLst/>
              <a:cxnLst/>
              <a:rect l="l" t="t" r="r" b="b"/>
              <a:pathLst>
                <a:path w="42247" h="42229" extrusionOk="0">
                  <a:moveTo>
                    <a:pt x="149" y="1"/>
                  </a:moveTo>
                  <a:cubicBezTo>
                    <a:pt x="93" y="56"/>
                    <a:pt x="56" y="112"/>
                    <a:pt x="0" y="187"/>
                  </a:cubicBezTo>
                  <a:lnTo>
                    <a:pt x="42061" y="42228"/>
                  </a:lnTo>
                  <a:cubicBezTo>
                    <a:pt x="42117" y="42191"/>
                    <a:pt x="42172" y="42154"/>
                    <a:pt x="42247" y="42098"/>
                  </a:cubicBezTo>
                  <a:lnTo>
                    <a:pt x="149"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 name="Google Shape;788;p33"/>
            <p:cNvSpPr/>
            <p:nvPr/>
          </p:nvSpPr>
          <p:spPr>
            <a:xfrm>
              <a:off x="808666" y="459751"/>
              <a:ext cx="1365682" cy="1365682"/>
            </a:xfrm>
            <a:custGeom>
              <a:avLst/>
              <a:gdLst/>
              <a:ahLst/>
              <a:cxnLst/>
              <a:rect l="l" t="t" r="r" b="b"/>
              <a:pathLst>
                <a:path w="41950" h="41950" extrusionOk="0">
                  <a:moveTo>
                    <a:pt x="150" y="1"/>
                  </a:moveTo>
                  <a:cubicBezTo>
                    <a:pt x="94" y="75"/>
                    <a:pt x="57" y="113"/>
                    <a:pt x="1" y="187"/>
                  </a:cubicBezTo>
                  <a:lnTo>
                    <a:pt x="41763" y="41950"/>
                  </a:lnTo>
                  <a:cubicBezTo>
                    <a:pt x="41801" y="41894"/>
                    <a:pt x="41875" y="41838"/>
                    <a:pt x="41950" y="41801"/>
                  </a:cubicBezTo>
                  <a:lnTo>
                    <a:pt x="150"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 name="Google Shape;789;p33"/>
            <p:cNvSpPr/>
            <p:nvPr/>
          </p:nvSpPr>
          <p:spPr>
            <a:xfrm>
              <a:off x="777186" y="505198"/>
              <a:ext cx="1351716" cy="1351749"/>
            </a:xfrm>
            <a:custGeom>
              <a:avLst/>
              <a:gdLst/>
              <a:ahLst/>
              <a:cxnLst/>
              <a:rect l="l" t="t" r="r" b="b"/>
              <a:pathLst>
                <a:path w="41521" h="41522" extrusionOk="0">
                  <a:moveTo>
                    <a:pt x="130" y="1"/>
                  </a:moveTo>
                  <a:lnTo>
                    <a:pt x="0" y="206"/>
                  </a:lnTo>
                  <a:lnTo>
                    <a:pt x="41316" y="41521"/>
                  </a:lnTo>
                  <a:cubicBezTo>
                    <a:pt x="41372" y="41447"/>
                    <a:pt x="41446" y="41410"/>
                    <a:pt x="41521" y="41354"/>
                  </a:cubicBezTo>
                  <a:lnTo>
                    <a:pt x="130"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 name="Google Shape;790;p33"/>
            <p:cNvSpPr/>
            <p:nvPr/>
          </p:nvSpPr>
          <p:spPr>
            <a:xfrm>
              <a:off x="748700" y="553087"/>
              <a:ext cx="1332346" cy="1331727"/>
            </a:xfrm>
            <a:custGeom>
              <a:avLst/>
              <a:gdLst/>
              <a:ahLst/>
              <a:cxnLst/>
              <a:rect l="l" t="t" r="r" b="b"/>
              <a:pathLst>
                <a:path w="40926" h="40907" extrusionOk="0">
                  <a:moveTo>
                    <a:pt x="131" y="0"/>
                  </a:moveTo>
                  <a:cubicBezTo>
                    <a:pt x="75" y="56"/>
                    <a:pt x="56" y="130"/>
                    <a:pt x="0" y="205"/>
                  </a:cubicBezTo>
                  <a:lnTo>
                    <a:pt x="40721" y="40907"/>
                  </a:lnTo>
                  <a:cubicBezTo>
                    <a:pt x="40795" y="40869"/>
                    <a:pt x="40851" y="40813"/>
                    <a:pt x="40925" y="40795"/>
                  </a:cubicBezTo>
                  <a:lnTo>
                    <a:pt x="131"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 name="Google Shape;791;p33"/>
            <p:cNvSpPr/>
            <p:nvPr/>
          </p:nvSpPr>
          <p:spPr>
            <a:xfrm>
              <a:off x="722656" y="602766"/>
              <a:ext cx="1308711" cy="1308092"/>
            </a:xfrm>
            <a:custGeom>
              <a:avLst/>
              <a:gdLst/>
              <a:ahLst/>
              <a:cxnLst/>
              <a:rect l="l" t="t" r="r" b="b"/>
              <a:pathLst>
                <a:path w="40200" h="40181" extrusionOk="0">
                  <a:moveTo>
                    <a:pt x="112" y="0"/>
                  </a:moveTo>
                  <a:cubicBezTo>
                    <a:pt x="56" y="75"/>
                    <a:pt x="37" y="149"/>
                    <a:pt x="0" y="205"/>
                  </a:cubicBezTo>
                  <a:lnTo>
                    <a:pt x="39957" y="40181"/>
                  </a:lnTo>
                  <a:cubicBezTo>
                    <a:pt x="40032" y="40162"/>
                    <a:pt x="40125" y="40125"/>
                    <a:pt x="40199" y="40088"/>
                  </a:cubicBezTo>
                  <a:lnTo>
                    <a:pt x="112"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 name="Google Shape;792;p33"/>
            <p:cNvSpPr/>
            <p:nvPr/>
          </p:nvSpPr>
          <p:spPr>
            <a:xfrm>
              <a:off x="699021" y="654854"/>
              <a:ext cx="1279021" cy="1280258"/>
            </a:xfrm>
            <a:custGeom>
              <a:avLst/>
              <a:gdLst/>
              <a:ahLst/>
              <a:cxnLst/>
              <a:rect l="l" t="t" r="r" b="b"/>
              <a:pathLst>
                <a:path w="39288" h="39326" extrusionOk="0">
                  <a:moveTo>
                    <a:pt x="93" y="1"/>
                  </a:moveTo>
                  <a:cubicBezTo>
                    <a:pt x="75" y="75"/>
                    <a:pt x="19" y="168"/>
                    <a:pt x="0" y="243"/>
                  </a:cubicBezTo>
                  <a:lnTo>
                    <a:pt x="39083" y="39325"/>
                  </a:lnTo>
                  <a:cubicBezTo>
                    <a:pt x="39157" y="39307"/>
                    <a:pt x="39213" y="39251"/>
                    <a:pt x="39288" y="39232"/>
                  </a:cubicBezTo>
                  <a:lnTo>
                    <a:pt x="93"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 name="Google Shape;793;p33"/>
            <p:cNvSpPr/>
            <p:nvPr/>
          </p:nvSpPr>
          <p:spPr>
            <a:xfrm>
              <a:off x="677209" y="710588"/>
              <a:ext cx="1245717" cy="1245099"/>
            </a:xfrm>
            <a:custGeom>
              <a:avLst/>
              <a:gdLst/>
              <a:ahLst/>
              <a:cxnLst/>
              <a:rect l="l" t="t" r="r" b="b"/>
              <a:pathLst>
                <a:path w="38265" h="38246" extrusionOk="0">
                  <a:moveTo>
                    <a:pt x="93" y="1"/>
                  </a:moveTo>
                  <a:cubicBezTo>
                    <a:pt x="56" y="57"/>
                    <a:pt x="37" y="150"/>
                    <a:pt x="0" y="224"/>
                  </a:cubicBezTo>
                  <a:lnTo>
                    <a:pt x="38003" y="38246"/>
                  </a:lnTo>
                  <a:cubicBezTo>
                    <a:pt x="38097" y="38246"/>
                    <a:pt x="38190" y="38190"/>
                    <a:pt x="38264" y="38172"/>
                  </a:cubicBezTo>
                  <a:lnTo>
                    <a:pt x="93"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4" name="Google Shape;794;p33"/>
            <p:cNvSpPr/>
            <p:nvPr/>
          </p:nvSpPr>
          <p:spPr>
            <a:xfrm>
              <a:off x="659630" y="768764"/>
              <a:ext cx="1205707" cy="1205707"/>
            </a:xfrm>
            <a:custGeom>
              <a:avLst/>
              <a:gdLst/>
              <a:ahLst/>
              <a:cxnLst/>
              <a:rect l="l" t="t" r="r" b="b"/>
              <a:pathLst>
                <a:path w="37036" h="37036" extrusionOk="0">
                  <a:moveTo>
                    <a:pt x="75" y="0"/>
                  </a:moveTo>
                  <a:cubicBezTo>
                    <a:pt x="38" y="94"/>
                    <a:pt x="19" y="168"/>
                    <a:pt x="1" y="261"/>
                  </a:cubicBezTo>
                  <a:lnTo>
                    <a:pt x="36775" y="37036"/>
                  </a:lnTo>
                  <a:cubicBezTo>
                    <a:pt x="36850" y="37017"/>
                    <a:pt x="36943" y="36980"/>
                    <a:pt x="37036" y="36961"/>
                  </a:cubicBezTo>
                  <a:lnTo>
                    <a:pt x="75"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 name="Google Shape;795;p33"/>
            <p:cNvSpPr/>
            <p:nvPr/>
          </p:nvSpPr>
          <p:spPr>
            <a:xfrm>
              <a:off x="644492" y="829967"/>
              <a:ext cx="1158470" cy="1159056"/>
            </a:xfrm>
            <a:custGeom>
              <a:avLst/>
              <a:gdLst/>
              <a:ahLst/>
              <a:cxnLst/>
              <a:rect l="l" t="t" r="r" b="b"/>
              <a:pathLst>
                <a:path w="35585" h="35603" extrusionOk="0">
                  <a:moveTo>
                    <a:pt x="75" y="0"/>
                  </a:moveTo>
                  <a:lnTo>
                    <a:pt x="0" y="279"/>
                  </a:lnTo>
                  <a:lnTo>
                    <a:pt x="35342" y="35603"/>
                  </a:lnTo>
                  <a:cubicBezTo>
                    <a:pt x="35417" y="35603"/>
                    <a:pt x="35528" y="35565"/>
                    <a:pt x="35584" y="35547"/>
                  </a:cubicBezTo>
                  <a:lnTo>
                    <a:pt x="75"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 name="Google Shape;796;p33"/>
            <p:cNvSpPr/>
            <p:nvPr/>
          </p:nvSpPr>
          <p:spPr>
            <a:xfrm>
              <a:off x="632967" y="895402"/>
              <a:ext cx="1105763" cy="1103907"/>
            </a:xfrm>
            <a:custGeom>
              <a:avLst/>
              <a:gdLst/>
              <a:ahLst/>
              <a:cxnLst/>
              <a:rect l="l" t="t" r="r" b="b"/>
              <a:pathLst>
                <a:path w="33966" h="33909" extrusionOk="0">
                  <a:moveTo>
                    <a:pt x="56" y="0"/>
                  </a:moveTo>
                  <a:cubicBezTo>
                    <a:pt x="19" y="93"/>
                    <a:pt x="19" y="186"/>
                    <a:pt x="1" y="279"/>
                  </a:cubicBezTo>
                  <a:lnTo>
                    <a:pt x="33649" y="33909"/>
                  </a:lnTo>
                  <a:cubicBezTo>
                    <a:pt x="33761" y="33909"/>
                    <a:pt x="33854" y="33909"/>
                    <a:pt x="33965" y="33890"/>
                  </a:cubicBezTo>
                  <a:lnTo>
                    <a:pt x="56"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 name="Google Shape;797;p33"/>
            <p:cNvSpPr/>
            <p:nvPr/>
          </p:nvSpPr>
          <p:spPr>
            <a:xfrm>
              <a:off x="626293" y="963866"/>
              <a:ext cx="1042769" cy="1042672"/>
            </a:xfrm>
            <a:custGeom>
              <a:avLst/>
              <a:gdLst/>
              <a:ahLst/>
              <a:cxnLst/>
              <a:rect l="l" t="t" r="r" b="b"/>
              <a:pathLst>
                <a:path w="32031" h="32028" extrusionOk="0">
                  <a:moveTo>
                    <a:pt x="20" y="0"/>
                  </a:moveTo>
                  <a:cubicBezTo>
                    <a:pt x="20" y="93"/>
                    <a:pt x="1" y="223"/>
                    <a:pt x="1" y="317"/>
                  </a:cubicBezTo>
                  <a:lnTo>
                    <a:pt x="31714" y="32011"/>
                  </a:lnTo>
                  <a:cubicBezTo>
                    <a:pt x="31751" y="32023"/>
                    <a:pt x="31788" y="32027"/>
                    <a:pt x="31825" y="32027"/>
                  </a:cubicBezTo>
                  <a:cubicBezTo>
                    <a:pt x="31898" y="32027"/>
                    <a:pt x="31968" y="32011"/>
                    <a:pt x="32030" y="32011"/>
                  </a:cubicBezTo>
                  <a:lnTo>
                    <a:pt x="20"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8" name="Google Shape;798;p33"/>
            <p:cNvSpPr/>
            <p:nvPr/>
          </p:nvSpPr>
          <p:spPr>
            <a:xfrm>
              <a:off x="624503" y="1038384"/>
              <a:ext cx="970627" cy="970041"/>
            </a:xfrm>
            <a:custGeom>
              <a:avLst/>
              <a:gdLst/>
              <a:ahLst/>
              <a:cxnLst/>
              <a:rect l="l" t="t" r="r" b="b"/>
              <a:pathLst>
                <a:path w="29815" h="29797" extrusionOk="0">
                  <a:moveTo>
                    <a:pt x="0" y="0"/>
                  </a:moveTo>
                  <a:lnTo>
                    <a:pt x="0" y="317"/>
                  </a:lnTo>
                  <a:lnTo>
                    <a:pt x="29480" y="29796"/>
                  </a:lnTo>
                  <a:lnTo>
                    <a:pt x="29815" y="29796"/>
                  </a:lnTo>
                  <a:lnTo>
                    <a:pt x="0"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9" name="Google Shape;799;p33"/>
            <p:cNvSpPr/>
            <p:nvPr/>
          </p:nvSpPr>
          <p:spPr>
            <a:xfrm>
              <a:off x="628116" y="1118339"/>
              <a:ext cx="886440" cy="886440"/>
            </a:xfrm>
            <a:custGeom>
              <a:avLst/>
              <a:gdLst/>
              <a:ahLst/>
              <a:cxnLst/>
              <a:rect l="l" t="t" r="r" b="b"/>
              <a:pathLst>
                <a:path w="27229" h="27229" extrusionOk="0">
                  <a:moveTo>
                    <a:pt x="1" y="1"/>
                  </a:moveTo>
                  <a:lnTo>
                    <a:pt x="1" y="1"/>
                  </a:lnTo>
                  <a:cubicBezTo>
                    <a:pt x="19" y="150"/>
                    <a:pt x="38" y="261"/>
                    <a:pt x="38" y="373"/>
                  </a:cubicBezTo>
                  <a:lnTo>
                    <a:pt x="26856" y="27210"/>
                  </a:lnTo>
                  <a:cubicBezTo>
                    <a:pt x="26968" y="27228"/>
                    <a:pt x="27079" y="27228"/>
                    <a:pt x="27228" y="27228"/>
                  </a:cubicBezTo>
                  <a:lnTo>
                    <a:pt x="1"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0" name="Google Shape;800;p33"/>
            <p:cNvSpPr/>
            <p:nvPr/>
          </p:nvSpPr>
          <p:spPr>
            <a:xfrm>
              <a:off x="639641" y="1207410"/>
              <a:ext cx="786464" cy="785845"/>
            </a:xfrm>
            <a:custGeom>
              <a:avLst/>
              <a:gdLst/>
              <a:ahLst/>
              <a:cxnLst/>
              <a:rect l="l" t="t" r="r" b="b"/>
              <a:pathLst>
                <a:path w="24158" h="24139" extrusionOk="0">
                  <a:moveTo>
                    <a:pt x="0" y="1"/>
                  </a:moveTo>
                  <a:lnTo>
                    <a:pt x="0" y="1"/>
                  </a:lnTo>
                  <a:cubicBezTo>
                    <a:pt x="38" y="131"/>
                    <a:pt x="56" y="280"/>
                    <a:pt x="75" y="392"/>
                  </a:cubicBezTo>
                  <a:lnTo>
                    <a:pt x="23766" y="24064"/>
                  </a:lnTo>
                  <a:cubicBezTo>
                    <a:pt x="23897" y="24102"/>
                    <a:pt x="24046" y="24120"/>
                    <a:pt x="24157" y="24139"/>
                  </a:cubicBezTo>
                  <a:lnTo>
                    <a:pt x="0"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1" name="Google Shape;801;p33"/>
            <p:cNvSpPr/>
            <p:nvPr/>
          </p:nvSpPr>
          <p:spPr>
            <a:xfrm>
              <a:off x="663276" y="1306767"/>
              <a:ext cx="662852" cy="662885"/>
            </a:xfrm>
            <a:custGeom>
              <a:avLst/>
              <a:gdLst/>
              <a:ahLst/>
              <a:cxnLst/>
              <a:rect l="l" t="t" r="r" b="b"/>
              <a:pathLst>
                <a:path w="20361" h="20362" extrusionOk="0">
                  <a:moveTo>
                    <a:pt x="0" y="1"/>
                  </a:moveTo>
                  <a:lnTo>
                    <a:pt x="0" y="1"/>
                  </a:lnTo>
                  <a:cubicBezTo>
                    <a:pt x="56" y="168"/>
                    <a:pt x="93" y="336"/>
                    <a:pt x="130" y="466"/>
                  </a:cubicBezTo>
                  <a:lnTo>
                    <a:pt x="19895" y="20231"/>
                  </a:lnTo>
                  <a:cubicBezTo>
                    <a:pt x="20063" y="20268"/>
                    <a:pt x="20193" y="20324"/>
                    <a:pt x="20360" y="20361"/>
                  </a:cubicBezTo>
                  <a:lnTo>
                    <a:pt x="0"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2" name="Google Shape;802;p33"/>
            <p:cNvSpPr/>
            <p:nvPr/>
          </p:nvSpPr>
          <p:spPr>
            <a:xfrm>
              <a:off x="706899" y="1427970"/>
              <a:ext cx="498645" cy="498645"/>
            </a:xfrm>
            <a:custGeom>
              <a:avLst/>
              <a:gdLst/>
              <a:ahLst/>
              <a:cxnLst/>
              <a:rect l="l" t="t" r="r" b="b"/>
              <a:pathLst>
                <a:path w="15317" h="15317" extrusionOk="0">
                  <a:moveTo>
                    <a:pt x="0" y="0"/>
                  </a:moveTo>
                  <a:lnTo>
                    <a:pt x="0" y="0"/>
                  </a:lnTo>
                  <a:cubicBezTo>
                    <a:pt x="112" y="205"/>
                    <a:pt x="186" y="409"/>
                    <a:pt x="298" y="614"/>
                  </a:cubicBezTo>
                  <a:lnTo>
                    <a:pt x="14721" y="15038"/>
                  </a:lnTo>
                  <a:cubicBezTo>
                    <a:pt x="14926" y="15131"/>
                    <a:pt x="15112" y="15224"/>
                    <a:pt x="15317" y="15317"/>
                  </a:cubicBezTo>
                  <a:lnTo>
                    <a:pt x="0"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3" name="Google Shape;803;p33"/>
            <p:cNvSpPr/>
            <p:nvPr/>
          </p:nvSpPr>
          <p:spPr>
            <a:xfrm>
              <a:off x="811694" y="1609106"/>
              <a:ext cx="211510" cy="211477"/>
            </a:xfrm>
            <a:custGeom>
              <a:avLst/>
              <a:gdLst/>
              <a:ahLst/>
              <a:cxnLst/>
              <a:rect l="l" t="t" r="r" b="b"/>
              <a:pathLst>
                <a:path w="6497" h="6496" extrusionOk="0">
                  <a:moveTo>
                    <a:pt x="1" y="1"/>
                  </a:moveTo>
                  <a:cubicBezTo>
                    <a:pt x="392" y="540"/>
                    <a:pt x="801" y="1061"/>
                    <a:pt x="1211" y="1545"/>
                  </a:cubicBezTo>
                  <a:lnTo>
                    <a:pt x="4989" y="5305"/>
                  </a:lnTo>
                  <a:cubicBezTo>
                    <a:pt x="5472" y="5733"/>
                    <a:pt x="5975" y="6124"/>
                    <a:pt x="6496" y="6496"/>
                  </a:cubicBezTo>
                  <a:lnTo>
                    <a:pt x="1"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04" name="Google Shape;804;p33"/>
          <p:cNvSpPr/>
          <p:nvPr/>
        </p:nvSpPr>
        <p:spPr>
          <a:xfrm flipH="1">
            <a:off x="4476300" y="240671"/>
            <a:ext cx="538445" cy="150307"/>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text 2">
  <p:cSld name="ONE_COLUMN_TEXT_1">
    <p:bg>
      <p:bgPr>
        <a:solidFill>
          <a:schemeClr val="lt1"/>
        </a:solidFill>
        <a:effectLst/>
      </p:bgPr>
    </p:bg>
    <p:spTree>
      <p:nvGrpSpPr>
        <p:cNvPr id="1" name="Shape 805"/>
        <p:cNvGrpSpPr/>
        <p:nvPr/>
      </p:nvGrpSpPr>
      <p:grpSpPr>
        <a:xfrm>
          <a:off x="0" y="0"/>
          <a:ext cx="0" cy="0"/>
          <a:chOff x="0" y="0"/>
          <a:chExt cx="0" cy="0"/>
        </a:xfrm>
      </p:grpSpPr>
      <p:sp>
        <p:nvSpPr>
          <p:cNvPr id="806" name="Google Shape;806;p34"/>
          <p:cNvSpPr/>
          <p:nvPr/>
        </p:nvSpPr>
        <p:spPr>
          <a:xfrm flipH="1">
            <a:off x="4964599" y="-115867"/>
            <a:ext cx="5119595" cy="2126655"/>
          </a:xfrm>
          <a:custGeom>
            <a:avLst/>
            <a:gdLst/>
            <a:ahLst/>
            <a:cxnLst/>
            <a:rect l="l" t="t" r="r" b="b"/>
            <a:pathLst>
              <a:path w="109358" h="65325" extrusionOk="0">
                <a:moveTo>
                  <a:pt x="0" y="50845"/>
                </a:moveTo>
                <a:cubicBezTo>
                  <a:pt x="0" y="50845"/>
                  <a:pt x="12451" y="65325"/>
                  <a:pt x="29331" y="56615"/>
                </a:cubicBezTo>
                <a:cubicBezTo>
                  <a:pt x="41893" y="50157"/>
                  <a:pt x="34579" y="33761"/>
                  <a:pt x="41204" y="20845"/>
                </a:cubicBezTo>
                <a:cubicBezTo>
                  <a:pt x="47830" y="7929"/>
                  <a:pt x="63426" y="10795"/>
                  <a:pt x="72601" y="22241"/>
                </a:cubicBezTo>
                <a:cubicBezTo>
                  <a:pt x="83767" y="36180"/>
                  <a:pt x="109357" y="29480"/>
                  <a:pt x="108892" y="1"/>
                </a:cubicBezTo>
                <a:lnTo>
                  <a:pt x="0"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7" name="Google Shape;807;p34"/>
          <p:cNvSpPr/>
          <p:nvPr/>
        </p:nvSpPr>
        <p:spPr>
          <a:xfrm rot="10800000">
            <a:off x="-46815" y="3274358"/>
            <a:ext cx="9273640" cy="1964094"/>
          </a:xfrm>
          <a:custGeom>
            <a:avLst/>
            <a:gdLst/>
            <a:ahLst/>
            <a:cxnLst/>
            <a:rect l="l" t="t" r="r" b="b"/>
            <a:pathLst>
              <a:path w="195060" h="67074" extrusionOk="0">
                <a:moveTo>
                  <a:pt x="0" y="1"/>
                </a:moveTo>
                <a:lnTo>
                  <a:pt x="0" y="67074"/>
                </a:lnTo>
                <a:cubicBezTo>
                  <a:pt x="0" y="67074"/>
                  <a:pt x="7731" y="38156"/>
                  <a:pt x="31389" y="38156"/>
                </a:cubicBezTo>
                <a:cubicBezTo>
                  <a:pt x="34779" y="38156"/>
                  <a:pt x="38495" y="38749"/>
                  <a:pt x="42563" y="40107"/>
                </a:cubicBezTo>
                <a:cubicBezTo>
                  <a:pt x="53664" y="43818"/>
                  <a:pt x="61784" y="45484"/>
                  <a:pt x="67958" y="45484"/>
                </a:cubicBezTo>
                <a:cubicBezTo>
                  <a:pt x="79835" y="45484"/>
                  <a:pt x="84507" y="39316"/>
                  <a:pt x="89332" y="29666"/>
                </a:cubicBezTo>
                <a:cubicBezTo>
                  <a:pt x="93516" y="21287"/>
                  <a:pt x="101818" y="16441"/>
                  <a:pt x="110052" y="16441"/>
                </a:cubicBezTo>
                <a:cubicBezTo>
                  <a:pt x="116211" y="16441"/>
                  <a:pt x="122333" y="19152"/>
                  <a:pt x="126665" y="25125"/>
                </a:cubicBezTo>
                <a:cubicBezTo>
                  <a:pt x="131257" y="31456"/>
                  <a:pt x="137426" y="34310"/>
                  <a:pt x="143512" y="34310"/>
                </a:cubicBezTo>
                <a:cubicBezTo>
                  <a:pt x="150846" y="34310"/>
                  <a:pt x="158059" y="30167"/>
                  <a:pt x="162249" y="22966"/>
                </a:cubicBezTo>
                <a:cubicBezTo>
                  <a:pt x="165878" y="16735"/>
                  <a:pt x="172152" y="14040"/>
                  <a:pt x="178350" y="14040"/>
                </a:cubicBezTo>
                <a:cubicBezTo>
                  <a:pt x="185278" y="14040"/>
                  <a:pt x="192113" y="17407"/>
                  <a:pt x="195060" y="22966"/>
                </a:cubicBezTo>
                <a:lnTo>
                  <a:pt x="195060"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 name="Google Shape;808;p34"/>
          <p:cNvSpPr txBox="1">
            <a:spLocks noGrp="1"/>
          </p:cNvSpPr>
          <p:nvPr>
            <p:ph type="body" idx="1"/>
          </p:nvPr>
        </p:nvSpPr>
        <p:spPr>
          <a:xfrm>
            <a:off x="3794875" y="1109556"/>
            <a:ext cx="4635900" cy="1964100"/>
          </a:xfrm>
          <a:prstGeom prst="rect">
            <a:avLst/>
          </a:prstGeom>
        </p:spPr>
        <p:txBody>
          <a:bodyPr spcFirstLastPara="1" wrap="square" lIns="91425" tIns="91425" rIns="91425" bIns="91425" anchor="t" anchorCtr="0">
            <a:noAutofit/>
          </a:bodyPr>
          <a:lstStyle>
            <a:lvl1pPr marL="457200" lvl="0" indent="-304800" algn="ctr" rtl="0">
              <a:lnSpc>
                <a:spcPct val="150000"/>
              </a:lnSpc>
              <a:spcBef>
                <a:spcPts val="0"/>
              </a:spcBef>
              <a:spcAft>
                <a:spcPts val="0"/>
              </a:spcAft>
              <a:buSzPts val="1200"/>
              <a:buChar char="●"/>
              <a:defRPr sz="1600">
                <a:latin typeface="Catamaran"/>
                <a:ea typeface="Catamaran"/>
                <a:cs typeface="Catamaran"/>
                <a:sym typeface="Catamaran"/>
              </a:defRPr>
            </a:lvl1pPr>
            <a:lvl2pPr marL="914400" lvl="1" indent="-304800" rtl="0">
              <a:spcBef>
                <a:spcPts val="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809" name="Google Shape;809;p34"/>
          <p:cNvSpPr txBox="1">
            <a:spLocks noGrp="1"/>
          </p:cNvSpPr>
          <p:nvPr>
            <p:ph type="title"/>
          </p:nvPr>
        </p:nvSpPr>
        <p:spPr>
          <a:xfrm>
            <a:off x="611468" y="1352224"/>
            <a:ext cx="3090600" cy="1390500"/>
          </a:xfrm>
          <a:prstGeom prst="rect">
            <a:avLst/>
          </a:prstGeom>
        </p:spPr>
        <p:txBody>
          <a:bodyPr spcFirstLastPara="1" wrap="square" lIns="91425" tIns="91425" rIns="91425" bIns="91425" anchor="t" anchorCtr="0">
            <a:noAutofit/>
          </a:bodyPr>
          <a:lstStyle>
            <a:lvl1pPr lvl="0" algn="l" rtl="0">
              <a:spcBef>
                <a:spcPts val="0"/>
              </a:spcBef>
              <a:spcAft>
                <a:spcPts val="0"/>
              </a:spcAft>
              <a:buSzPts val="4100"/>
              <a:buNone/>
              <a:defRPr/>
            </a:lvl1pPr>
            <a:lvl2pPr lvl="1" rtl="0">
              <a:spcBef>
                <a:spcPts val="0"/>
              </a:spcBef>
              <a:spcAft>
                <a:spcPts val="0"/>
              </a:spcAft>
              <a:buSzPts val="4100"/>
              <a:buNone/>
              <a:defRPr/>
            </a:lvl2pPr>
            <a:lvl3pPr lvl="2" rtl="0">
              <a:spcBef>
                <a:spcPts val="0"/>
              </a:spcBef>
              <a:spcAft>
                <a:spcPts val="0"/>
              </a:spcAft>
              <a:buSzPts val="4100"/>
              <a:buNone/>
              <a:defRPr/>
            </a:lvl3pPr>
            <a:lvl4pPr lvl="3" rtl="0">
              <a:spcBef>
                <a:spcPts val="0"/>
              </a:spcBef>
              <a:spcAft>
                <a:spcPts val="0"/>
              </a:spcAft>
              <a:buSzPts val="4100"/>
              <a:buNone/>
              <a:defRPr/>
            </a:lvl4pPr>
            <a:lvl5pPr lvl="4" rtl="0">
              <a:spcBef>
                <a:spcPts val="0"/>
              </a:spcBef>
              <a:spcAft>
                <a:spcPts val="0"/>
              </a:spcAft>
              <a:buSzPts val="4100"/>
              <a:buNone/>
              <a:defRPr/>
            </a:lvl5pPr>
            <a:lvl6pPr lvl="5" rtl="0">
              <a:spcBef>
                <a:spcPts val="0"/>
              </a:spcBef>
              <a:spcAft>
                <a:spcPts val="0"/>
              </a:spcAft>
              <a:buSzPts val="4100"/>
              <a:buNone/>
              <a:defRPr/>
            </a:lvl6pPr>
            <a:lvl7pPr lvl="6" rtl="0">
              <a:spcBef>
                <a:spcPts val="0"/>
              </a:spcBef>
              <a:spcAft>
                <a:spcPts val="0"/>
              </a:spcAft>
              <a:buSzPts val="4100"/>
              <a:buNone/>
              <a:defRPr/>
            </a:lvl7pPr>
            <a:lvl8pPr lvl="7" rtl="0">
              <a:spcBef>
                <a:spcPts val="0"/>
              </a:spcBef>
              <a:spcAft>
                <a:spcPts val="0"/>
              </a:spcAft>
              <a:buSzPts val="4100"/>
              <a:buNone/>
              <a:defRPr/>
            </a:lvl8pPr>
            <a:lvl9pPr lvl="8" rtl="0">
              <a:spcBef>
                <a:spcPts val="0"/>
              </a:spcBef>
              <a:spcAft>
                <a:spcPts val="0"/>
              </a:spcAft>
              <a:buSzPts val="4100"/>
              <a:buNone/>
              <a:defRPr/>
            </a:lvl9pPr>
          </a:lstStyle>
          <a:p>
            <a:endParaRPr/>
          </a:p>
        </p:txBody>
      </p:sp>
      <p:sp>
        <p:nvSpPr>
          <p:cNvPr id="810" name="Google Shape;810;p34"/>
          <p:cNvSpPr/>
          <p:nvPr/>
        </p:nvSpPr>
        <p:spPr>
          <a:xfrm flipH="1">
            <a:off x="5046963" y="3204338"/>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 name="Google Shape;811;p34"/>
          <p:cNvSpPr/>
          <p:nvPr/>
        </p:nvSpPr>
        <p:spPr>
          <a:xfrm flipH="1">
            <a:off x="2280013" y="316613"/>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and text 3">
  <p:cSld name="CUSTOM_9_1">
    <p:spTree>
      <p:nvGrpSpPr>
        <p:cNvPr id="1" name="Shape 812"/>
        <p:cNvGrpSpPr/>
        <p:nvPr/>
      </p:nvGrpSpPr>
      <p:grpSpPr>
        <a:xfrm>
          <a:off x="0" y="0"/>
          <a:ext cx="0" cy="0"/>
          <a:chOff x="0" y="0"/>
          <a:chExt cx="0" cy="0"/>
        </a:xfrm>
      </p:grpSpPr>
      <p:sp>
        <p:nvSpPr>
          <p:cNvPr id="813" name="Google Shape;813;p35"/>
          <p:cNvSpPr/>
          <p:nvPr/>
        </p:nvSpPr>
        <p:spPr>
          <a:xfrm rot="10800000">
            <a:off x="-12" y="-130601"/>
            <a:ext cx="4452612" cy="1080308"/>
          </a:xfrm>
          <a:custGeom>
            <a:avLst/>
            <a:gdLst/>
            <a:ahLst/>
            <a:cxnLst/>
            <a:rect l="l" t="t" r="r" b="b"/>
            <a:pathLst>
              <a:path w="136772" h="48575" extrusionOk="0">
                <a:moveTo>
                  <a:pt x="1" y="42768"/>
                </a:moveTo>
                <a:cubicBezTo>
                  <a:pt x="1" y="42768"/>
                  <a:pt x="5249" y="20919"/>
                  <a:pt x="30708" y="28940"/>
                </a:cubicBezTo>
                <a:cubicBezTo>
                  <a:pt x="56187" y="36980"/>
                  <a:pt x="70498" y="48575"/>
                  <a:pt x="79562" y="24288"/>
                </a:cubicBezTo>
                <a:cubicBezTo>
                  <a:pt x="88644" y="1"/>
                  <a:pt x="110623" y="522"/>
                  <a:pt x="121101" y="6700"/>
                </a:cubicBezTo>
                <a:cubicBezTo>
                  <a:pt x="131560" y="12898"/>
                  <a:pt x="136771" y="6738"/>
                  <a:pt x="136771" y="6738"/>
                </a:cubicBezTo>
                <a:lnTo>
                  <a:pt x="136771" y="42768"/>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14" name="Google Shape;814;p35"/>
          <p:cNvGrpSpPr/>
          <p:nvPr/>
        </p:nvGrpSpPr>
        <p:grpSpPr>
          <a:xfrm rot="10800000">
            <a:off x="5923412" y="4539701"/>
            <a:ext cx="1947310" cy="1947310"/>
            <a:chOff x="624503" y="61115"/>
            <a:chExt cx="1947310" cy="1947310"/>
          </a:xfrm>
        </p:grpSpPr>
        <p:sp>
          <p:nvSpPr>
            <p:cNvPr id="815" name="Google Shape;815;p35"/>
            <p:cNvSpPr/>
            <p:nvPr/>
          </p:nvSpPr>
          <p:spPr>
            <a:xfrm>
              <a:off x="2048296" y="171379"/>
              <a:ext cx="413839" cy="413221"/>
            </a:xfrm>
            <a:custGeom>
              <a:avLst/>
              <a:gdLst/>
              <a:ahLst/>
              <a:cxnLst/>
              <a:rect l="l" t="t" r="r" b="b"/>
              <a:pathLst>
                <a:path w="12712" h="12693" extrusionOk="0">
                  <a:moveTo>
                    <a:pt x="0" y="0"/>
                  </a:moveTo>
                  <a:lnTo>
                    <a:pt x="12712" y="12693"/>
                  </a:lnTo>
                  <a:cubicBezTo>
                    <a:pt x="12600" y="12469"/>
                    <a:pt x="12451" y="12228"/>
                    <a:pt x="12339" y="12004"/>
                  </a:cubicBezTo>
                  <a:lnTo>
                    <a:pt x="726" y="391"/>
                  </a:lnTo>
                  <a:cubicBezTo>
                    <a:pt x="503" y="242"/>
                    <a:pt x="261" y="131"/>
                    <a:pt x="0"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 name="Google Shape;816;p35"/>
            <p:cNvSpPr/>
            <p:nvPr/>
          </p:nvSpPr>
          <p:spPr>
            <a:xfrm>
              <a:off x="1913778" y="112617"/>
              <a:ext cx="605914" cy="605881"/>
            </a:xfrm>
            <a:custGeom>
              <a:avLst/>
              <a:gdLst/>
              <a:ahLst/>
              <a:cxnLst/>
              <a:rect l="l" t="t" r="r" b="b"/>
              <a:pathLst>
                <a:path w="18612" h="18611" extrusionOk="0">
                  <a:moveTo>
                    <a:pt x="1" y="0"/>
                  </a:moveTo>
                  <a:lnTo>
                    <a:pt x="18612" y="18611"/>
                  </a:lnTo>
                  <a:cubicBezTo>
                    <a:pt x="18556" y="18481"/>
                    <a:pt x="18500" y="18313"/>
                    <a:pt x="18444" y="18127"/>
                  </a:cubicBezTo>
                  <a:lnTo>
                    <a:pt x="503" y="186"/>
                  </a:lnTo>
                  <a:cubicBezTo>
                    <a:pt x="354" y="130"/>
                    <a:pt x="150" y="74"/>
                    <a:pt x="1"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 name="Google Shape;817;p35"/>
            <p:cNvSpPr/>
            <p:nvPr/>
          </p:nvSpPr>
          <p:spPr>
            <a:xfrm>
              <a:off x="1807747" y="84132"/>
              <a:ext cx="742254" cy="742221"/>
            </a:xfrm>
            <a:custGeom>
              <a:avLst/>
              <a:gdLst/>
              <a:ahLst/>
              <a:cxnLst/>
              <a:rect l="l" t="t" r="r" b="b"/>
              <a:pathLst>
                <a:path w="22800" h="22799" extrusionOk="0">
                  <a:moveTo>
                    <a:pt x="1" y="0"/>
                  </a:moveTo>
                  <a:lnTo>
                    <a:pt x="22799" y="22799"/>
                  </a:lnTo>
                  <a:cubicBezTo>
                    <a:pt x="22743" y="22650"/>
                    <a:pt x="22725" y="22519"/>
                    <a:pt x="22706" y="22370"/>
                  </a:cubicBezTo>
                  <a:lnTo>
                    <a:pt x="410" y="93"/>
                  </a:lnTo>
                  <a:cubicBezTo>
                    <a:pt x="280" y="75"/>
                    <a:pt x="131" y="19"/>
                    <a:pt x="1"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 name="Google Shape;818;p35"/>
            <p:cNvSpPr/>
            <p:nvPr/>
          </p:nvSpPr>
          <p:spPr>
            <a:xfrm>
              <a:off x="1715063" y="68375"/>
              <a:ext cx="850076" cy="849458"/>
            </a:xfrm>
            <a:custGeom>
              <a:avLst/>
              <a:gdLst/>
              <a:ahLst/>
              <a:cxnLst/>
              <a:rect l="l" t="t" r="r" b="b"/>
              <a:pathLst>
                <a:path w="26112" h="26093" extrusionOk="0">
                  <a:moveTo>
                    <a:pt x="1" y="0"/>
                  </a:moveTo>
                  <a:lnTo>
                    <a:pt x="26111" y="26093"/>
                  </a:lnTo>
                  <a:cubicBezTo>
                    <a:pt x="26111" y="25981"/>
                    <a:pt x="26093" y="25869"/>
                    <a:pt x="26056" y="25739"/>
                  </a:cubicBezTo>
                  <a:lnTo>
                    <a:pt x="373" y="38"/>
                  </a:lnTo>
                  <a:cubicBezTo>
                    <a:pt x="261" y="19"/>
                    <a:pt x="131" y="19"/>
                    <a:pt x="1"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 name="Google Shape;819;p35"/>
            <p:cNvSpPr/>
            <p:nvPr/>
          </p:nvSpPr>
          <p:spPr>
            <a:xfrm>
              <a:off x="1632047" y="61115"/>
              <a:ext cx="939147" cy="939114"/>
            </a:xfrm>
            <a:custGeom>
              <a:avLst/>
              <a:gdLst/>
              <a:ahLst/>
              <a:cxnLst/>
              <a:rect l="l" t="t" r="r" b="b"/>
              <a:pathLst>
                <a:path w="28848" h="28847" extrusionOk="0">
                  <a:moveTo>
                    <a:pt x="1" y="0"/>
                  </a:moveTo>
                  <a:lnTo>
                    <a:pt x="28848" y="28847"/>
                  </a:lnTo>
                  <a:lnTo>
                    <a:pt x="28848" y="28549"/>
                  </a:lnTo>
                  <a:lnTo>
                    <a:pt x="354" y="37"/>
                  </a:lnTo>
                  <a:cubicBezTo>
                    <a:pt x="224" y="37"/>
                    <a:pt x="113" y="37"/>
                    <a:pt x="1"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 name="Google Shape;820;p35"/>
            <p:cNvSpPr/>
            <p:nvPr/>
          </p:nvSpPr>
          <p:spPr>
            <a:xfrm>
              <a:off x="1555706" y="62320"/>
              <a:ext cx="1016107" cy="1016074"/>
            </a:xfrm>
            <a:custGeom>
              <a:avLst/>
              <a:gdLst/>
              <a:ahLst/>
              <a:cxnLst/>
              <a:rect l="l" t="t" r="r" b="b"/>
              <a:pathLst>
                <a:path w="31212" h="31211" extrusionOk="0">
                  <a:moveTo>
                    <a:pt x="317" y="0"/>
                  </a:moveTo>
                  <a:cubicBezTo>
                    <a:pt x="206" y="0"/>
                    <a:pt x="113" y="0"/>
                    <a:pt x="1" y="19"/>
                  </a:cubicBezTo>
                  <a:lnTo>
                    <a:pt x="31193" y="31211"/>
                  </a:lnTo>
                  <a:cubicBezTo>
                    <a:pt x="31193" y="31099"/>
                    <a:pt x="31211" y="30987"/>
                    <a:pt x="31211" y="30894"/>
                  </a:cubicBezTo>
                  <a:lnTo>
                    <a:pt x="317"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 name="Google Shape;821;p35"/>
            <p:cNvSpPr/>
            <p:nvPr/>
          </p:nvSpPr>
          <p:spPr>
            <a:xfrm>
              <a:off x="1484215" y="66552"/>
              <a:ext cx="1082128" cy="1081510"/>
            </a:xfrm>
            <a:custGeom>
              <a:avLst/>
              <a:gdLst/>
              <a:ahLst/>
              <a:cxnLst/>
              <a:rect l="l" t="t" r="r" b="b"/>
              <a:pathLst>
                <a:path w="33240" h="33221" extrusionOk="0">
                  <a:moveTo>
                    <a:pt x="299" y="1"/>
                  </a:moveTo>
                  <a:cubicBezTo>
                    <a:pt x="206" y="1"/>
                    <a:pt x="112" y="19"/>
                    <a:pt x="1" y="19"/>
                  </a:cubicBezTo>
                  <a:lnTo>
                    <a:pt x="33202" y="33221"/>
                  </a:lnTo>
                  <a:cubicBezTo>
                    <a:pt x="33221" y="33146"/>
                    <a:pt x="33240" y="33053"/>
                    <a:pt x="33240" y="32942"/>
                  </a:cubicBezTo>
                  <a:lnTo>
                    <a:pt x="299"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 name="Google Shape;822;p35"/>
            <p:cNvSpPr/>
            <p:nvPr/>
          </p:nvSpPr>
          <p:spPr>
            <a:xfrm>
              <a:off x="1417575" y="76254"/>
              <a:ext cx="1139685" cy="1139067"/>
            </a:xfrm>
            <a:custGeom>
              <a:avLst/>
              <a:gdLst/>
              <a:ahLst/>
              <a:cxnLst/>
              <a:rect l="l" t="t" r="r" b="b"/>
              <a:pathLst>
                <a:path w="35008" h="34989" extrusionOk="0">
                  <a:moveTo>
                    <a:pt x="280" y="0"/>
                  </a:moveTo>
                  <a:cubicBezTo>
                    <a:pt x="187" y="38"/>
                    <a:pt x="94" y="56"/>
                    <a:pt x="1" y="56"/>
                  </a:cubicBezTo>
                  <a:lnTo>
                    <a:pt x="34952" y="34989"/>
                  </a:lnTo>
                  <a:lnTo>
                    <a:pt x="35008" y="34709"/>
                  </a:lnTo>
                  <a:lnTo>
                    <a:pt x="280"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3" name="Google Shape;823;p35"/>
            <p:cNvSpPr/>
            <p:nvPr/>
          </p:nvSpPr>
          <p:spPr>
            <a:xfrm>
              <a:off x="1355786" y="90187"/>
              <a:ext cx="1188160" cy="1188160"/>
            </a:xfrm>
            <a:custGeom>
              <a:avLst/>
              <a:gdLst/>
              <a:ahLst/>
              <a:cxnLst/>
              <a:rect l="l" t="t" r="r" b="b"/>
              <a:pathLst>
                <a:path w="36497" h="36497" extrusionOk="0">
                  <a:moveTo>
                    <a:pt x="242" y="0"/>
                  </a:moveTo>
                  <a:cubicBezTo>
                    <a:pt x="149" y="19"/>
                    <a:pt x="56" y="38"/>
                    <a:pt x="0" y="75"/>
                  </a:cubicBezTo>
                  <a:lnTo>
                    <a:pt x="36422" y="36496"/>
                  </a:lnTo>
                  <a:cubicBezTo>
                    <a:pt x="36440" y="36403"/>
                    <a:pt x="36477" y="36310"/>
                    <a:pt x="36496" y="36236"/>
                  </a:cubicBezTo>
                  <a:lnTo>
                    <a:pt x="242"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4" name="Google Shape;824;p35"/>
            <p:cNvSpPr/>
            <p:nvPr/>
          </p:nvSpPr>
          <p:spPr>
            <a:xfrm>
              <a:off x="1295787" y="106530"/>
              <a:ext cx="1231165" cy="1230579"/>
            </a:xfrm>
            <a:custGeom>
              <a:avLst/>
              <a:gdLst/>
              <a:ahLst/>
              <a:cxnLst/>
              <a:rect l="l" t="t" r="r" b="b"/>
              <a:pathLst>
                <a:path w="37818" h="37800" extrusionOk="0">
                  <a:moveTo>
                    <a:pt x="261" y="1"/>
                  </a:moveTo>
                  <a:cubicBezTo>
                    <a:pt x="168" y="38"/>
                    <a:pt x="94" y="57"/>
                    <a:pt x="1" y="75"/>
                  </a:cubicBezTo>
                  <a:lnTo>
                    <a:pt x="37725" y="37799"/>
                  </a:lnTo>
                  <a:cubicBezTo>
                    <a:pt x="37762" y="37744"/>
                    <a:pt x="37781" y="37651"/>
                    <a:pt x="37818" y="37576"/>
                  </a:cubicBezTo>
                  <a:lnTo>
                    <a:pt x="261"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 name="Google Shape;825;p35"/>
            <p:cNvSpPr/>
            <p:nvPr/>
          </p:nvSpPr>
          <p:spPr>
            <a:xfrm>
              <a:off x="1239467" y="126551"/>
              <a:ext cx="1267496" cy="1266910"/>
            </a:xfrm>
            <a:custGeom>
              <a:avLst/>
              <a:gdLst/>
              <a:ahLst/>
              <a:cxnLst/>
              <a:rect l="l" t="t" r="r" b="b"/>
              <a:pathLst>
                <a:path w="38934" h="38916" extrusionOk="0">
                  <a:moveTo>
                    <a:pt x="242" y="0"/>
                  </a:moveTo>
                  <a:cubicBezTo>
                    <a:pt x="168" y="19"/>
                    <a:pt x="75" y="75"/>
                    <a:pt x="0" y="93"/>
                  </a:cubicBezTo>
                  <a:lnTo>
                    <a:pt x="38841" y="38915"/>
                  </a:lnTo>
                  <a:cubicBezTo>
                    <a:pt x="38878" y="38841"/>
                    <a:pt x="38897" y="38785"/>
                    <a:pt x="38934" y="38710"/>
                  </a:cubicBezTo>
                  <a:lnTo>
                    <a:pt x="242"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 name="Google Shape;826;p35"/>
            <p:cNvSpPr/>
            <p:nvPr/>
          </p:nvSpPr>
          <p:spPr>
            <a:xfrm>
              <a:off x="1186142" y="148949"/>
              <a:ext cx="1297805" cy="1299042"/>
            </a:xfrm>
            <a:custGeom>
              <a:avLst/>
              <a:gdLst/>
              <a:ahLst/>
              <a:cxnLst/>
              <a:rect l="l" t="t" r="r" b="b"/>
              <a:pathLst>
                <a:path w="39865" h="39903" extrusionOk="0">
                  <a:moveTo>
                    <a:pt x="224" y="1"/>
                  </a:moveTo>
                  <a:cubicBezTo>
                    <a:pt x="149" y="38"/>
                    <a:pt x="93" y="75"/>
                    <a:pt x="0" y="131"/>
                  </a:cubicBezTo>
                  <a:lnTo>
                    <a:pt x="39772" y="39902"/>
                  </a:lnTo>
                  <a:cubicBezTo>
                    <a:pt x="39790" y="39809"/>
                    <a:pt x="39846" y="39735"/>
                    <a:pt x="39865" y="39679"/>
                  </a:cubicBezTo>
                  <a:lnTo>
                    <a:pt x="224"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 name="Google Shape;827;p35"/>
            <p:cNvSpPr/>
            <p:nvPr/>
          </p:nvSpPr>
          <p:spPr>
            <a:xfrm>
              <a:off x="1135258" y="174993"/>
              <a:ext cx="1323849" cy="1323882"/>
            </a:xfrm>
            <a:custGeom>
              <a:avLst/>
              <a:gdLst/>
              <a:ahLst/>
              <a:cxnLst/>
              <a:rect l="l" t="t" r="r" b="b"/>
              <a:pathLst>
                <a:path w="40665" h="40666" extrusionOk="0">
                  <a:moveTo>
                    <a:pt x="205" y="1"/>
                  </a:moveTo>
                  <a:cubicBezTo>
                    <a:pt x="130" y="38"/>
                    <a:pt x="74" y="75"/>
                    <a:pt x="0" y="113"/>
                  </a:cubicBezTo>
                  <a:lnTo>
                    <a:pt x="40553" y="40665"/>
                  </a:lnTo>
                  <a:cubicBezTo>
                    <a:pt x="40572" y="40591"/>
                    <a:pt x="40609" y="40517"/>
                    <a:pt x="40665" y="40461"/>
                  </a:cubicBezTo>
                  <a:lnTo>
                    <a:pt x="205"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 name="Google Shape;828;p35"/>
            <p:cNvSpPr/>
            <p:nvPr/>
          </p:nvSpPr>
          <p:spPr>
            <a:xfrm>
              <a:off x="1086165" y="202893"/>
              <a:ext cx="1345075" cy="1344456"/>
            </a:xfrm>
            <a:custGeom>
              <a:avLst/>
              <a:gdLst/>
              <a:ahLst/>
              <a:cxnLst/>
              <a:rect l="l" t="t" r="r" b="b"/>
              <a:pathLst>
                <a:path w="41317" h="41298" extrusionOk="0">
                  <a:moveTo>
                    <a:pt x="205" y="0"/>
                  </a:moveTo>
                  <a:cubicBezTo>
                    <a:pt x="131" y="56"/>
                    <a:pt x="56" y="93"/>
                    <a:pt x="1" y="112"/>
                  </a:cubicBezTo>
                  <a:lnTo>
                    <a:pt x="41168" y="41297"/>
                  </a:lnTo>
                  <a:lnTo>
                    <a:pt x="41316" y="41093"/>
                  </a:lnTo>
                  <a:lnTo>
                    <a:pt x="205"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 name="Google Shape;829;p35"/>
            <p:cNvSpPr/>
            <p:nvPr/>
          </p:nvSpPr>
          <p:spPr>
            <a:xfrm>
              <a:off x="1040132" y="233169"/>
              <a:ext cx="1360799" cy="1360832"/>
            </a:xfrm>
            <a:custGeom>
              <a:avLst/>
              <a:gdLst/>
              <a:ahLst/>
              <a:cxnLst/>
              <a:rect l="l" t="t" r="r" b="b"/>
              <a:pathLst>
                <a:path w="41800" h="41801" extrusionOk="0">
                  <a:moveTo>
                    <a:pt x="205" y="1"/>
                  </a:moveTo>
                  <a:cubicBezTo>
                    <a:pt x="130" y="56"/>
                    <a:pt x="56" y="94"/>
                    <a:pt x="0" y="131"/>
                  </a:cubicBezTo>
                  <a:lnTo>
                    <a:pt x="41670" y="41800"/>
                  </a:lnTo>
                  <a:cubicBezTo>
                    <a:pt x="41707" y="41707"/>
                    <a:pt x="41744" y="41651"/>
                    <a:pt x="41800" y="41596"/>
                  </a:cubicBezTo>
                  <a:lnTo>
                    <a:pt x="205"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 name="Google Shape;830;p35"/>
            <p:cNvSpPr/>
            <p:nvPr/>
          </p:nvSpPr>
          <p:spPr>
            <a:xfrm>
              <a:off x="995890" y="265268"/>
              <a:ext cx="1372323" cy="1372356"/>
            </a:xfrm>
            <a:custGeom>
              <a:avLst/>
              <a:gdLst/>
              <a:ahLst/>
              <a:cxnLst/>
              <a:rect l="l" t="t" r="r" b="b"/>
              <a:pathLst>
                <a:path w="42154" h="42155" extrusionOk="0">
                  <a:moveTo>
                    <a:pt x="187" y="1"/>
                  </a:moveTo>
                  <a:cubicBezTo>
                    <a:pt x="112" y="38"/>
                    <a:pt x="75" y="94"/>
                    <a:pt x="1" y="131"/>
                  </a:cubicBezTo>
                  <a:lnTo>
                    <a:pt x="42005" y="42154"/>
                  </a:lnTo>
                  <a:cubicBezTo>
                    <a:pt x="42061" y="42080"/>
                    <a:pt x="42098" y="42024"/>
                    <a:pt x="42154" y="41968"/>
                  </a:cubicBezTo>
                  <a:lnTo>
                    <a:pt x="187"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 name="Google Shape;831;p35"/>
            <p:cNvSpPr/>
            <p:nvPr/>
          </p:nvSpPr>
          <p:spPr>
            <a:xfrm>
              <a:off x="954676" y="299809"/>
              <a:ext cx="1379616" cy="1380234"/>
            </a:xfrm>
            <a:custGeom>
              <a:avLst/>
              <a:gdLst/>
              <a:ahLst/>
              <a:cxnLst/>
              <a:rect l="l" t="t" r="r" b="b"/>
              <a:pathLst>
                <a:path w="42378" h="42397" extrusionOk="0">
                  <a:moveTo>
                    <a:pt x="168" y="1"/>
                  </a:moveTo>
                  <a:cubicBezTo>
                    <a:pt x="94" y="57"/>
                    <a:pt x="57" y="94"/>
                    <a:pt x="1" y="168"/>
                  </a:cubicBezTo>
                  <a:lnTo>
                    <a:pt x="42229" y="42396"/>
                  </a:lnTo>
                  <a:cubicBezTo>
                    <a:pt x="42247" y="42322"/>
                    <a:pt x="42303" y="42247"/>
                    <a:pt x="42378" y="42210"/>
                  </a:cubicBezTo>
                  <a:lnTo>
                    <a:pt x="168"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 name="Google Shape;832;p35"/>
            <p:cNvSpPr/>
            <p:nvPr/>
          </p:nvSpPr>
          <p:spPr>
            <a:xfrm>
              <a:off x="914698" y="336791"/>
              <a:ext cx="1382025" cy="1382611"/>
            </a:xfrm>
            <a:custGeom>
              <a:avLst/>
              <a:gdLst/>
              <a:ahLst/>
              <a:cxnLst/>
              <a:rect l="l" t="t" r="r" b="b"/>
              <a:pathLst>
                <a:path w="42452" h="42470" extrusionOk="0">
                  <a:moveTo>
                    <a:pt x="168" y="0"/>
                  </a:moveTo>
                  <a:lnTo>
                    <a:pt x="1" y="168"/>
                  </a:lnTo>
                  <a:lnTo>
                    <a:pt x="42303" y="42470"/>
                  </a:lnTo>
                  <a:cubicBezTo>
                    <a:pt x="42340" y="42395"/>
                    <a:pt x="42415" y="42340"/>
                    <a:pt x="42452" y="42284"/>
                  </a:cubicBezTo>
                  <a:lnTo>
                    <a:pt x="168"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3" name="Google Shape;833;p35"/>
            <p:cNvSpPr/>
            <p:nvPr/>
          </p:nvSpPr>
          <p:spPr>
            <a:xfrm>
              <a:off x="877130" y="375564"/>
              <a:ext cx="1381439" cy="1380820"/>
            </a:xfrm>
            <a:custGeom>
              <a:avLst/>
              <a:gdLst/>
              <a:ahLst/>
              <a:cxnLst/>
              <a:rect l="l" t="t" r="r" b="b"/>
              <a:pathLst>
                <a:path w="42434" h="42415" extrusionOk="0">
                  <a:moveTo>
                    <a:pt x="150" y="0"/>
                  </a:moveTo>
                  <a:lnTo>
                    <a:pt x="1" y="168"/>
                  </a:lnTo>
                  <a:lnTo>
                    <a:pt x="42247" y="42414"/>
                  </a:lnTo>
                  <a:cubicBezTo>
                    <a:pt x="42303" y="42358"/>
                    <a:pt x="42359" y="42321"/>
                    <a:pt x="42433" y="42247"/>
                  </a:cubicBezTo>
                  <a:lnTo>
                    <a:pt x="150"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 name="Google Shape;834;p35"/>
            <p:cNvSpPr/>
            <p:nvPr/>
          </p:nvSpPr>
          <p:spPr>
            <a:xfrm>
              <a:off x="842003" y="416746"/>
              <a:ext cx="1375351" cy="1374765"/>
            </a:xfrm>
            <a:custGeom>
              <a:avLst/>
              <a:gdLst/>
              <a:ahLst/>
              <a:cxnLst/>
              <a:rect l="l" t="t" r="r" b="b"/>
              <a:pathLst>
                <a:path w="42247" h="42229" extrusionOk="0">
                  <a:moveTo>
                    <a:pt x="149" y="1"/>
                  </a:moveTo>
                  <a:cubicBezTo>
                    <a:pt x="93" y="56"/>
                    <a:pt x="56" y="112"/>
                    <a:pt x="0" y="187"/>
                  </a:cubicBezTo>
                  <a:lnTo>
                    <a:pt x="42061" y="42228"/>
                  </a:lnTo>
                  <a:cubicBezTo>
                    <a:pt x="42117" y="42191"/>
                    <a:pt x="42172" y="42154"/>
                    <a:pt x="42247" y="42098"/>
                  </a:cubicBezTo>
                  <a:lnTo>
                    <a:pt x="149"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 name="Google Shape;835;p35"/>
            <p:cNvSpPr/>
            <p:nvPr/>
          </p:nvSpPr>
          <p:spPr>
            <a:xfrm>
              <a:off x="808666" y="459751"/>
              <a:ext cx="1365682" cy="1365682"/>
            </a:xfrm>
            <a:custGeom>
              <a:avLst/>
              <a:gdLst/>
              <a:ahLst/>
              <a:cxnLst/>
              <a:rect l="l" t="t" r="r" b="b"/>
              <a:pathLst>
                <a:path w="41950" h="41950" extrusionOk="0">
                  <a:moveTo>
                    <a:pt x="150" y="1"/>
                  </a:moveTo>
                  <a:cubicBezTo>
                    <a:pt x="94" y="75"/>
                    <a:pt x="57" y="113"/>
                    <a:pt x="1" y="187"/>
                  </a:cubicBezTo>
                  <a:lnTo>
                    <a:pt x="41763" y="41950"/>
                  </a:lnTo>
                  <a:cubicBezTo>
                    <a:pt x="41801" y="41894"/>
                    <a:pt x="41875" y="41838"/>
                    <a:pt x="41950" y="41801"/>
                  </a:cubicBezTo>
                  <a:lnTo>
                    <a:pt x="150"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 name="Google Shape;836;p35"/>
            <p:cNvSpPr/>
            <p:nvPr/>
          </p:nvSpPr>
          <p:spPr>
            <a:xfrm>
              <a:off x="777186" y="505198"/>
              <a:ext cx="1351716" cy="1351749"/>
            </a:xfrm>
            <a:custGeom>
              <a:avLst/>
              <a:gdLst/>
              <a:ahLst/>
              <a:cxnLst/>
              <a:rect l="l" t="t" r="r" b="b"/>
              <a:pathLst>
                <a:path w="41521" h="41522" extrusionOk="0">
                  <a:moveTo>
                    <a:pt x="130" y="1"/>
                  </a:moveTo>
                  <a:lnTo>
                    <a:pt x="0" y="206"/>
                  </a:lnTo>
                  <a:lnTo>
                    <a:pt x="41316" y="41521"/>
                  </a:lnTo>
                  <a:cubicBezTo>
                    <a:pt x="41372" y="41447"/>
                    <a:pt x="41446" y="41410"/>
                    <a:pt x="41521" y="41354"/>
                  </a:cubicBezTo>
                  <a:lnTo>
                    <a:pt x="130"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 name="Google Shape;837;p35"/>
            <p:cNvSpPr/>
            <p:nvPr/>
          </p:nvSpPr>
          <p:spPr>
            <a:xfrm>
              <a:off x="748700" y="553087"/>
              <a:ext cx="1332346" cy="1331727"/>
            </a:xfrm>
            <a:custGeom>
              <a:avLst/>
              <a:gdLst/>
              <a:ahLst/>
              <a:cxnLst/>
              <a:rect l="l" t="t" r="r" b="b"/>
              <a:pathLst>
                <a:path w="40926" h="40907" extrusionOk="0">
                  <a:moveTo>
                    <a:pt x="131" y="0"/>
                  </a:moveTo>
                  <a:cubicBezTo>
                    <a:pt x="75" y="56"/>
                    <a:pt x="56" y="130"/>
                    <a:pt x="0" y="205"/>
                  </a:cubicBezTo>
                  <a:lnTo>
                    <a:pt x="40721" y="40907"/>
                  </a:lnTo>
                  <a:cubicBezTo>
                    <a:pt x="40795" y="40869"/>
                    <a:pt x="40851" y="40813"/>
                    <a:pt x="40925" y="40795"/>
                  </a:cubicBezTo>
                  <a:lnTo>
                    <a:pt x="131"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838;p35"/>
            <p:cNvSpPr/>
            <p:nvPr/>
          </p:nvSpPr>
          <p:spPr>
            <a:xfrm>
              <a:off x="722656" y="602766"/>
              <a:ext cx="1308711" cy="1308092"/>
            </a:xfrm>
            <a:custGeom>
              <a:avLst/>
              <a:gdLst/>
              <a:ahLst/>
              <a:cxnLst/>
              <a:rect l="l" t="t" r="r" b="b"/>
              <a:pathLst>
                <a:path w="40200" h="40181" extrusionOk="0">
                  <a:moveTo>
                    <a:pt x="112" y="0"/>
                  </a:moveTo>
                  <a:cubicBezTo>
                    <a:pt x="56" y="75"/>
                    <a:pt x="37" y="149"/>
                    <a:pt x="0" y="205"/>
                  </a:cubicBezTo>
                  <a:lnTo>
                    <a:pt x="39957" y="40181"/>
                  </a:lnTo>
                  <a:cubicBezTo>
                    <a:pt x="40032" y="40162"/>
                    <a:pt x="40125" y="40125"/>
                    <a:pt x="40199" y="40088"/>
                  </a:cubicBezTo>
                  <a:lnTo>
                    <a:pt x="112"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 name="Google Shape;839;p35"/>
            <p:cNvSpPr/>
            <p:nvPr/>
          </p:nvSpPr>
          <p:spPr>
            <a:xfrm>
              <a:off x="699021" y="654854"/>
              <a:ext cx="1279021" cy="1280258"/>
            </a:xfrm>
            <a:custGeom>
              <a:avLst/>
              <a:gdLst/>
              <a:ahLst/>
              <a:cxnLst/>
              <a:rect l="l" t="t" r="r" b="b"/>
              <a:pathLst>
                <a:path w="39288" h="39326" extrusionOk="0">
                  <a:moveTo>
                    <a:pt x="93" y="1"/>
                  </a:moveTo>
                  <a:cubicBezTo>
                    <a:pt x="75" y="75"/>
                    <a:pt x="19" y="168"/>
                    <a:pt x="0" y="243"/>
                  </a:cubicBezTo>
                  <a:lnTo>
                    <a:pt x="39083" y="39325"/>
                  </a:lnTo>
                  <a:cubicBezTo>
                    <a:pt x="39157" y="39307"/>
                    <a:pt x="39213" y="39251"/>
                    <a:pt x="39288" y="39232"/>
                  </a:cubicBezTo>
                  <a:lnTo>
                    <a:pt x="93"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 name="Google Shape;840;p35"/>
            <p:cNvSpPr/>
            <p:nvPr/>
          </p:nvSpPr>
          <p:spPr>
            <a:xfrm>
              <a:off x="677209" y="710588"/>
              <a:ext cx="1245717" cy="1245099"/>
            </a:xfrm>
            <a:custGeom>
              <a:avLst/>
              <a:gdLst/>
              <a:ahLst/>
              <a:cxnLst/>
              <a:rect l="l" t="t" r="r" b="b"/>
              <a:pathLst>
                <a:path w="38265" h="38246" extrusionOk="0">
                  <a:moveTo>
                    <a:pt x="93" y="1"/>
                  </a:moveTo>
                  <a:cubicBezTo>
                    <a:pt x="56" y="57"/>
                    <a:pt x="37" y="150"/>
                    <a:pt x="0" y="224"/>
                  </a:cubicBezTo>
                  <a:lnTo>
                    <a:pt x="38003" y="38246"/>
                  </a:lnTo>
                  <a:cubicBezTo>
                    <a:pt x="38097" y="38246"/>
                    <a:pt x="38190" y="38190"/>
                    <a:pt x="38264" y="38172"/>
                  </a:cubicBezTo>
                  <a:lnTo>
                    <a:pt x="93"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 name="Google Shape;841;p35"/>
            <p:cNvSpPr/>
            <p:nvPr/>
          </p:nvSpPr>
          <p:spPr>
            <a:xfrm>
              <a:off x="659630" y="768764"/>
              <a:ext cx="1205707" cy="1205707"/>
            </a:xfrm>
            <a:custGeom>
              <a:avLst/>
              <a:gdLst/>
              <a:ahLst/>
              <a:cxnLst/>
              <a:rect l="l" t="t" r="r" b="b"/>
              <a:pathLst>
                <a:path w="37036" h="37036" extrusionOk="0">
                  <a:moveTo>
                    <a:pt x="75" y="0"/>
                  </a:moveTo>
                  <a:cubicBezTo>
                    <a:pt x="38" y="94"/>
                    <a:pt x="19" y="168"/>
                    <a:pt x="1" y="261"/>
                  </a:cubicBezTo>
                  <a:lnTo>
                    <a:pt x="36775" y="37036"/>
                  </a:lnTo>
                  <a:cubicBezTo>
                    <a:pt x="36850" y="37017"/>
                    <a:pt x="36943" y="36980"/>
                    <a:pt x="37036" y="36961"/>
                  </a:cubicBezTo>
                  <a:lnTo>
                    <a:pt x="75"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 name="Google Shape;842;p35"/>
            <p:cNvSpPr/>
            <p:nvPr/>
          </p:nvSpPr>
          <p:spPr>
            <a:xfrm>
              <a:off x="644492" y="829967"/>
              <a:ext cx="1158470" cy="1159056"/>
            </a:xfrm>
            <a:custGeom>
              <a:avLst/>
              <a:gdLst/>
              <a:ahLst/>
              <a:cxnLst/>
              <a:rect l="l" t="t" r="r" b="b"/>
              <a:pathLst>
                <a:path w="35585" h="35603" extrusionOk="0">
                  <a:moveTo>
                    <a:pt x="75" y="0"/>
                  </a:moveTo>
                  <a:lnTo>
                    <a:pt x="0" y="279"/>
                  </a:lnTo>
                  <a:lnTo>
                    <a:pt x="35342" y="35603"/>
                  </a:lnTo>
                  <a:cubicBezTo>
                    <a:pt x="35417" y="35603"/>
                    <a:pt x="35528" y="35565"/>
                    <a:pt x="35584" y="35547"/>
                  </a:cubicBezTo>
                  <a:lnTo>
                    <a:pt x="75"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 name="Google Shape;843;p35"/>
            <p:cNvSpPr/>
            <p:nvPr/>
          </p:nvSpPr>
          <p:spPr>
            <a:xfrm>
              <a:off x="632967" y="895402"/>
              <a:ext cx="1105763" cy="1103907"/>
            </a:xfrm>
            <a:custGeom>
              <a:avLst/>
              <a:gdLst/>
              <a:ahLst/>
              <a:cxnLst/>
              <a:rect l="l" t="t" r="r" b="b"/>
              <a:pathLst>
                <a:path w="33966" h="33909" extrusionOk="0">
                  <a:moveTo>
                    <a:pt x="56" y="0"/>
                  </a:moveTo>
                  <a:cubicBezTo>
                    <a:pt x="19" y="93"/>
                    <a:pt x="19" y="186"/>
                    <a:pt x="1" y="279"/>
                  </a:cubicBezTo>
                  <a:lnTo>
                    <a:pt x="33649" y="33909"/>
                  </a:lnTo>
                  <a:cubicBezTo>
                    <a:pt x="33761" y="33909"/>
                    <a:pt x="33854" y="33909"/>
                    <a:pt x="33965" y="33890"/>
                  </a:cubicBezTo>
                  <a:lnTo>
                    <a:pt x="56"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 name="Google Shape;844;p35"/>
            <p:cNvSpPr/>
            <p:nvPr/>
          </p:nvSpPr>
          <p:spPr>
            <a:xfrm>
              <a:off x="626293" y="963866"/>
              <a:ext cx="1042769" cy="1042672"/>
            </a:xfrm>
            <a:custGeom>
              <a:avLst/>
              <a:gdLst/>
              <a:ahLst/>
              <a:cxnLst/>
              <a:rect l="l" t="t" r="r" b="b"/>
              <a:pathLst>
                <a:path w="32031" h="32028" extrusionOk="0">
                  <a:moveTo>
                    <a:pt x="20" y="0"/>
                  </a:moveTo>
                  <a:cubicBezTo>
                    <a:pt x="20" y="93"/>
                    <a:pt x="1" y="223"/>
                    <a:pt x="1" y="317"/>
                  </a:cubicBezTo>
                  <a:lnTo>
                    <a:pt x="31714" y="32011"/>
                  </a:lnTo>
                  <a:cubicBezTo>
                    <a:pt x="31751" y="32023"/>
                    <a:pt x="31788" y="32027"/>
                    <a:pt x="31825" y="32027"/>
                  </a:cubicBezTo>
                  <a:cubicBezTo>
                    <a:pt x="31898" y="32027"/>
                    <a:pt x="31968" y="32011"/>
                    <a:pt x="32030" y="32011"/>
                  </a:cubicBezTo>
                  <a:lnTo>
                    <a:pt x="20"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 name="Google Shape;845;p35"/>
            <p:cNvSpPr/>
            <p:nvPr/>
          </p:nvSpPr>
          <p:spPr>
            <a:xfrm>
              <a:off x="624503" y="1038384"/>
              <a:ext cx="970627" cy="970041"/>
            </a:xfrm>
            <a:custGeom>
              <a:avLst/>
              <a:gdLst/>
              <a:ahLst/>
              <a:cxnLst/>
              <a:rect l="l" t="t" r="r" b="b"/>
              <a:pathLst>
                <a:path w="29815" h="29797" extrusionOk="0">
                  <a:moveTo>
                    <a:pt x="0" y="0"/>
                  </a:moveTo>
                  <a:lnTo>
                    <a:pt x="0" y="317"/>
                  </a:lnTo>
                  <a:lnTo>
                    <a:pt x="29480" y="29796"/>
                  </a:lnTo>
                  <a:lnTo>
                    <a:pt x="29815" y="29796"/>
                  </a:lnTo>
                  <a:lnTo>
                    <a:pt x="0"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 name="Google Shape;846;p35"/>
            <p:cNvSpPr/>
            <p:nvPr/>
          </p:nvSpPr>
          <p:spPr>
            <a:xfrm>
              <a:off x="628116" y="1118339"/>
              <a:ext cx="886440" cy="886440"/>
            </a:xfrm>
            <a:custGeom>
              <a:avLst/>
              <a:gdLst/>
              <a:ahLst/>
              <a:cxnLst/>
              <a:rect l="l" t="t" r="r" b="b"/>
              <a:pathLst>
                <a:path w="27229" h="27229" extrusionOk="0">
                  <a:moveTo>
                    <a:pt x="1" y="1"/>
                  </a:moveTo>
                  <a:lnTo>
                    <a:pt x="1" y="1"/>
                  </a:lnTo>
                  <a:cubicBezTo>
                    <a:pt x="19" y="150"/>
                    <a:pt x="38" y="261"/>
                    <a:pt x="38" y="373"/>
                  </a:cubicBezTo>
                  <a:lnTo>
                    <a:pt x="26856" y="27210"/>
                  </a:lnTo>
                  <a:cubicBezTo>
                    <a:pt x="26968" y="27228"/>
                    <a:pt x="27079" y="27228"/>
                    <a:pt x="27228" y="27228"/>
                  </a:cubicBezTo>
                  <a:lnTo>
                    <a:pt x="1"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 name="Google Shape;847;p35"/>
            <p:cNvSpPr/>
            <p:nvPr/>
          </p:nvSpPr>
          <p:spPr>
            <a:xfrm>
              <a:off x="639641" y="1207410"/>
              <a:ext cx="786464" cy="785845"/>
            </a:xfrm>
            <a:custGeom>
              <a:avLst/>
              <a:gdLst/>
              <a:ahLst/>
              <a:cxnLst/>
              <a:rect l="l" t="t" r="r" b="b"/>
              <a:pathLst>
                <a:path w="24158" h="24139" extrusionOk="0">
                  <a:moveTo>
                    <a:pt x="0" y="1"/>
                  </a:moveTo>
                  <a:lnTo>
                    <a:pt x="0" y="1"/>
                  </a:lnTo>
                  <a:cubicBezTo>
                    <a:pt x="38" y="131"/>
                    <a:pt x="56" y="280"/>
                    <a:pt x="75" y="392"/>
                  </a:cubicBezTo>
                  <a:lnTo>
                    <a:pt x="23766" y="24064"/>
                  </a:lnTo>
                  <a:cubicBezTo>
                    <a:pt x="23897" y="24102"/>
                    <a:pt x="24046" y="24120"/>
                    <a:pt x="24157" y="24139"/>
                  </a:cubicBezTo>
                  <a:lnTo>
                    <a:pt x="0"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 name="Google Shape;848;p35"/>
            <p:cNvSpPr/>
            <p:nvPr/>
          </p:nvSpPr>
          <p:spPr>
            <a:xfrm>
              <a:off x="663276" y="1306767"/>
              <a:ext cx="662852" cy="662885"/>
            </a:xfrm>
            <a:custGeom>
              <a:avLst/>
              <a:gdLst/>
              <a:ahLst/>
              <a:cxnLst/>
              <a:rect l="l" t="t" r="r" b="b"/>
              <a:pathLst>
                <a:path w="20361" h="20362" extrusionOk="0">
                  <a:moveTo>
                    <a:pt x="0" y="1"/>
                  </a:moveTo>
                  <a:lnTo>
                    <a:pt x="0" y="1"/>
                  </a:lnTo>
                  <a:cubicBezTo>
                    <a:pt x="56" y="168"/>
                    <a:pt x="93" y="336"/>
                    <a:pt x="130" y="466"/>
                  </a:cubicBezTo>
                  <a:lnTo>
                    <a:pt x="19895" y="20231"/>
                  </a:lnTo>
                  <a:cubicBezTo>
                    <a:pt x="20063" y="20268"/>
                    <a:pt x="20193" y="20324"/>
                    <a:pt x="20360" y="20361"/>
                  </a:cubicBezTo>
                  <a:lnTo>
                    <a:pt x="0"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 name="Google Shape;849;p35"/>
            <p:cNvSpPr/>
            <p:nvPr/>
          </p:nvSpPr>
          <p:spPr>
            <a:xfrm>
              <a:off x="706899" y="1427970"/>
              <a:ext cx="498645" cy="498645"/>
            </a:xfrm>
            <a:custGeom>
              <a:avLst/>
              <a:gdLst/>
              <a:ahLst/>
              <a:cxnLst/>
              <a:rect l="l" t="t" r="r" b="b"/>
              <a:pathLst>
                <a:path w="15317" h="15317" extrusionOk="0">
                  <a:moveTo>
                    <a:pt x="0" y="0"/>
                  </a:moveTo>
                  <a:lnTo>
                    <a:pt x="0" y="0"/>
                  </a:lnTo>
                  <a:cubicBezTo>
                    <a:pt x="112" y="205"/>
                    <a:pt x="186" y="409"/>
                    <a:pt x="298" y="614"/>
                  </a:cubicBezTo>
                  <a:lnTo>
                    <a:pt x="14721" y="15038"/>
                  </a:lnTo>
                  <a:cubicBezTo>
                    <a:pt x="14926" y="15131"/>
                    <a:pt x="15112" y="15224"/>
                    <a:pt x="15317" y="15317"/>
                  </a:cubicBezTo>
                  <a:lnTo>
                    <a:pt x="0"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 name="Google Shape;850;p35"/>
            <p:cNvSpPr/>
            <p:nvPr/>
          </p:nvSpPr>
          <p:spPr>
            <a:xfrm>
              <a:off x="811694" y="1609106"/>
              <a:ext cx="211510" cy="211477"/>
            </a:xfrm>
            <a:custGeom>
              <a:avLst/>
              <a:gdLst/>
              <a:ahLst/>
              <a:cxnLst/>
              <a:rect l="l" t="t" r="r" b="b"/>
              <a:pathLst>
                <a:path w="6497" h="6496" extrusionOk="0">
                  <a:moveTo>
                    <a:pt x="1" y="1"/>
                  </a:moveTo>
                  <a:cubicBezTo>
                    <a:pt x="392" y="540"/>
                    <a:pt x="801" y="1061"/>
                    <a:pt x="1211" y="1545"/>
                  </a:cubicBezTo>
                  <a:lnTo>
                    <a:pt x="4989" y="5305"/>
                  </a:lnTo>
                  <a:cubicBezTo>
                    <a:pt x="5472" y="5733"/>
                    <a:pt x="5975" y="6124"/>
                    <a:pt x="6496" y="6496"/>
                  </a:cubicBezTo>
                  <a:lnTo>
                    <a:pt x="1"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51" name="Google Shape;851;p35"/>
          <p:cNvSpPr/>
          <p:nvPr/>
        </p:nvSpPr>
        <p:spPr>
          <a:xfrm flipH="1">
            <a:off x="3376609" y="1855788"/>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 name="Google Shape;852;p35"/>
          <p:cNvSpPr/>
          <p:nvPr/>
        </p:nvSpPr>
        <p:spPr>
          <a:xfrm flipH="1">
            <a:off x="1932059" y="2287213"/>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 name="Google Shape;853;p35"/>
          <p:cNvSpPr/>
          <p:nvPr/>
        </p:nvSpPr>
        <p:spPr>
          <a:xfrm flipH="1">
            <a:off x="-673900" y="4539703"/>
            <a:ext cx="3398188" cy="1343693"/>
          </a:xfrm>
          <a:custGeom>
            <a:avLst/>
            <a:gdLst/>
            <a:ahLst/>
            <a:cxnLst/>
            <a:rect l="l" t="t" r="r" b="b"/>
            <a:pathLst>
              <a:path w="144804" h="56672" extrusionOk="0">
                <a:moveTo>
                  <a:pt x="62339" y="1"/>
                </a:moveTo>
                <a:cubicBezTo>
                  <a:pt x="57472" y="1"/>
                  <a:pt x="52752" y="1067"/>
                  <a:pt x="48902" y="3946"/>
                </a:cubicBezTo>
                <a:cubicBezTo>
                  <a:pt x="45333" y="6614"/>
                  <a:pt x="42897" y="10584"/>
                  <a:pt x="39395" y="13319"/>
                </a:cubicBezTo>
                <a:cubicBezTo>
                  <a:pt x="34692" y="16955"/>
                  <a:pt x="28487" y="18189"/>
                  <a:pt x="22516" y="18356"/>
                </a:cubicBezTo>
                <a:cubicBezTo>
                  <a:pt x="22065" y="18363"/>
                  <a:pt x="21613" y="18366"/>
                  <a:pt x="21160" y="18366"/>
                </a:cubicBezTo>
                <a:cubicBezTo>
                  <a:pt x="20151" y="18366"/>
                  <a:pt x="19140" y="18353"/>
                  <a:pt x="18130" y="18353"/>
                </a:cubicBezTo>
                <a:cubicBezTo>
                  <a:pt x="15443" y="18353"/>
                  <a:pt x="12766" y="18442"/>
                  <a:pt x="10174" y="19090"/>
                </a:cubicBezTo>
                <a:cubicBezTo>
                  <a:pt x="6171" y="20091"/>
                  <a:pt x="2235" y="22793"/>
                  <a:pt x="1301" y="26795"/>
                </a:cubicBezTo>
                <a:cubicBezTo>
                  <a:pt x="0" y="32233"/>
                  <a:pt x="4637" y="37436"/>
                  <a:pt x="9707" y="39738"/>
                </a:cubicBezTo>
                <a:cubicBezTo>
                  <a:pt x="13043" y="41239"/>
                  <a:pt x="17146" y="42340"/>
                  <a:pt x="18480" y="45742"/>
                </a:cubicBezTo>
                <a:cubicBezTo>
                  <a:pt x="18914" y="46943"/>
                  <a:pt x="18980" y="48278"/>
                  <a:pt x="19681" y="49378"/>
                </a:cubicBezTo>
                <a:cubicBezTo>
                  <a:pt x="20648" y="50779"/>
                  <a:pt x="22450" y="51280"/>
                  <a:pt x="23884" y="52147"/>
                </a:cubicBezTo>
                <a:cubicBezTo>
                  <a:pt x="25352" y="53048"/>
                  <a:pt x="26552" y="55082"/>
                  <a:pt x="25485" y="56383"/>
                </a:cubicBezTo>
                <a:cubicBezTo>
                  <a:pt x="25854" y="56578"/>
                  <a:pt x="26268" y="56671"/>
                  <a:pt x="26682" y="56671"/>
                </a:cubicBezTo>
                <a:cubicBezTo>
                  <a:pt x="27543" y="56671"/>
                  <a:pt x="28404" y="56270"/>
                  <a:pt x="28854" y="55549"/>
                </a:cubicBezTo>
                <a:cubicBezTo>
                  <a:pt x="29388" y="54649"/>
                  <a:pt x="29154" y="53214"/>
                  <a:pt x="28754" y="52280"/>
                </a:cubicBezTo>
                <a:cubicBezTo>
                  <a:pt x="30729" y="51283"/>
                  <a:pt x="32834" y="50898"/>
                  <a:pt x="35023" y="50898"/>
                </a:cubicBezTo>
                <a:cubicBezTo>
                  <a:pt x="42458" y="50898"/>
                  <a:pt x="50873" y="55340"/>
                  <a:pt x="58522" y="55340"/>
                </a:cubicBezTo>
                <a:cubicBezTo>
                  <a:pt x="59996" y="55340"/>
                  <a:pt x="61441" y="55175"/>
                  <a:pt x="62845" y="54782"/>
                </a:cubicBezTo>
                <a:cubicBezTo>
                  <a:pt x="71051" y="52481"/>
                  <a:pt x="76221" y="44375"/>
                  <a:pt x="83760" y="40405"/>
                </a:cubicBezTo>
                <a:cubicBezTo>
                  <a:pt x="86994" y="38703"/>
                  <a:pt x="90638" y="37821"/>
                  <a:pt x="94282" y="37821"/>
                </a:cubicBezTo>
                <a:cubicBezTo>
                  <a:pt x="94923" y="37821"/>
                  <a:pt x="95564" y="37849"/>
                  <a:pt x="96202" y="37903"/>
                </a:cubicBezTo>
                <a:cubicBezTo>
                  <a:pt x="101339" y="38304"/>
                  <a:pt x="106143" y="40472"/>
                  <a:pt x="111113" y="41906"/>
                </a:cubicBezTo>
                <a:cubicBezTo>
                  <a:pt x="113587" y="42604"/>
                  <a:pt x="116219" y="43095"/>
                  <a:pt x="118794" y="43095"/>
                </a:cubicBezTo>
                <a:cubicBezTo>
                  <a:pt x="121391" y="43095"/>
                  <a:pt x="123929" y="42596"/>
                  <a:pt x="126190" y="41306"/>
                </a:cubicBezTo>
                <a:cubicBezTo>
                  <a:pt x="128559" y="39972"/>
                  <a:pt x="130393" y="37837"/>
                  <a:pt x="132195" y="35769"/>
                </a:cubicBezTo>
                <a:cubicBezTo>
                  <a:pt x="135464" y="31932"/>
                  <a:pt x="138766" y="28130"/>
                  <a:pt x="142068" y="24294"/>
                </a:cubicBezTo>
                <a:cubicBezTo>
                  <a:pt x="143403" y="22759"/>
                  <a:pt x="144804" y="20958"/>
                  <a:pt x="144637" y="18923"/>
                </a:cubicBezTo>
                <a:cubicBezTo>
                  <a:pt x="144470" y="17055"/>
                  <a:pt x="143069" y="15587"/>
                  <a:pt x="141601" y="14420"/>
                </a:cubicBezTo>
                <a:cubicBezTo>
                  <a:pt x="134779" y="8798"/>
                  <a:pt x="125953" y="5718"/>
                  <a:pt x="117162" y="5718"/>
                </a:cubicBezTo>
                <a:cubicBezTo>
                  <a:pt x="116669" y="5718"/>
                  <a:pt x="116176" y="5728"/>
                  <a:pt x="115683" y="5747"/>
                </a:cubicBezTo>
                <a:cubicBezTo>
                  <a:pt x="110041" y="5978"/>
                  <a:pt x="104530" y="7449"/>
                  <a:pt x="98924" y="7449"/>
                </a:cubicBezTo>
                <a:cubicBezTo>
                  <a:pt x="98862" y="7449"/>
                  <a:pt x="98800" y="7449"/>
                  <a:pt x="98737" y="7448"/>
                </a:cubicBezTo>
                <a:cubicBezTo>
                  <a:pt x="90131" y="7382"/>
                  <a:pt x="82025" y="3779"/>
                  <a:pt x="73719" y="1611"/>
                </a:cubicBezTo>
                <a:cubicBezTo>
                  <a:pt x="70068" y="657"/>
                  <a:pt x="66158" y="1"/>
                  <a:pt x="6233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 name="Google Shape;854;p35"/>
          <p:cNvSpPr txBox="1">
            <a:spLocks noGrp="1"/>
          </p:cNvSpPr>
          <p:nvPr>
            <p:ph type="title"/>
          </p:nvPr>
        </p:nvSpPr>
        <p:spPr>
          <a:xfrm>
            <a:off x="540000" y="491400"/>
            <a:ext cx="3424500" cy="1505100"/>
          </a:xfrm>
          <a:prstGeom prst="rect">
            <a:avLst/>
          </a:prstGeom>
        </p:spPr>
        <p:txBody>
          <a:bodyPr spcFirstLastPara="1" wrap="square" lIns="91425" tIns="91425" rIns="91425" bIns="91425" anchor="t" anchorCtr="0">
            <a:noAutofit/>
          </a:bodyPr>
          <a:lstStyle>
            <a:lvl1pPr lvl="0" algn="l" rtl="0">
              <a:spcBef>
                <a:spcPts val="0"/>
              </a:spcBef>
              <a:spcAft>
                <a:spcPts val="0"/>
              </a:spcAft>
              <a:buSzPts val="4100"/>
              <a:buNone/>
              <a:defRPr/>
            </a:lvl1pPr>
            <a:lvl2pPr lvl="1" rtl="0">
              <a:spcBef>
                <a:spcPts val="0"/>
              </a:spcBef>
              <a:spcAft>
                <a:spcPts val="0"/>
              </a:spcAft>
              <a:buSzPts val="4100"/>
              <a:buNone/>
              <a:defRPr/>
            </a:lvl2pPr>
            <a:lvl3pPr lvl="2" rtl="0">
              <a:spcBef>
                <a:spcPts val="0"/>
              </a:spcBef>
              <a:spcAft>
                <a:spcPts val="0"/>
              </a:spcAft>
              <a:buSzPts val="4100"/>
              <a:buNone/>
              <a:defRPr/>
            </a:lvl3pPr>
            <a:lvl4pPr lvl="3" rtl="0">
              <a:spcBef>
                <a:spcPts val="0"/>
              </a:spcBef>
              <a:spcAft>
                <a:spcPts val="0"/>
              </a:spcAft>
              <a:buSzPts val="4100"/>
              <a:buNone/>
              <a:defRPr/>
            </a:lvl4pPr>
            <a:lvl5pPr lvl="4" rtl="0">
              <a:spcBef>
                <a:spcPts val="0"/>
              </a:spcBef>
              <a:spcAft>
                <a:spcPts val="0"/>
              </a:spcAft>
              <a:buSzPts val="4100"/>
              <a:buNone/>
              <a:defRPr/>
            </a:lvl5pPr>
            <a:lvl6pPr lvl="5" rtl="0">
              <a:spcBef>
                <a:spcPts val="0"/>
              </a:spcBef>
              <a:spcAft>
                <a:spcPts val="0"/>
              </a:spcAft>
              <a:buSzPts val="4100"/>
              <a:buNone/>
              <a:defRPr/>
            </a:lvl6pPr>
            <a:lvl7pPr lvl="6" rtl="0">
              <a:spcBef>
                <a:spcPts val="0"/>
              </a:spcBef>
              <a:spcAft>
                <a:spcPts val="0"/>
              </a:spcAft>
              <a:buSzPts val="4100"/>
              <a:buNone/>
              <a:defRPr/>
            </a:lvl7pPr>
            <a:lvl8pPr lvl="7" rtl="0">
              <a:spcBef>
                <a:spcPts val="0"/>
              </a:spcBef>
              <a:spcAft>
                <a:spcPts val="0"/>
              </a:spcAft>
              <a:buSzPts val="4100"/>
              <a:buNone/>
              <a:defRPr/>
            </a:lvl8pPr>
            <a:lvl9pPr lvl="8" rtl="0">
              <a:spcBef>
                <a:spcPts val="0"/>
              </a:spcBef>
              <a:spcAft>
                <a:spcPts val="0"/>
              </a:spcAft>
              <a:buSzPts val="4100"/>
              <a:buNone/>
              <a:defRPr/>
            </a:lvl9pPr>
          </a:lstStyle>
          <a:p>
            <a:endParaRPr/>
          </a:p>
        </p:txBody>
      </p:sp>
      <p:sp>
        <p:nvSpPr>
          <p:cNvPr id="855" name="Google Shape;855;p35"/>
          <p:cNvSpPr txBox="1">
            <a:spLocks noGrp="1"/>
          </p:cNvSpPr>
          <p:nvPr>
            <p:ph type="subTitle" idx="1"/>
          </p:nvPr>
        </p:nvSpPr>
        <p:spPr>
          <a:xfrm>
            <a:off x="540000" y="3352200"/>
            <a:ext cx="2088900" cy="905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600"/>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text 4">
  <p:cSld name="CUSTOM_16_1_1">
    <p:bg>
      <p:bgPr>
        <a:solidFill>
          <a:schemeClr val="accent5"/>
        </a:solidFill>
        <a:effectLst/>
      </p:bgPr>
    </p:bg>
    <p:spTree>
      <p:nvGrpSpPr>
        <p:cNvPr id="1" name="Shape 856"/>
        <p:cNvGrpSpPr/>
        <p:nvPr/>
      </p:nvGrpSpPr>
      <p:grpSpPr>
        <a:xfrm>
          <a:off x="0" y="0"/>
          <a:ext cx="0" cy="0"/>
          <a:chOff x="0" y="0"/>
          <a:chExt cx="0" cy="0"/>
        </a:xfrm>
      </p:grpSpPr>
      <p:sp>
        <p:nvSpPr>
          <p:cNvPr id="857" name="Google Shape;857;p36"/>
          <p:cNvSpPr txBox="1">
            <a:spLocks noGrp="1"/>
          </p:cNvSpPr>
          <p:nvPr>
            <p:ph type="title"/>
          </p:nvPr>
        </p:nvSpPr>
        <p:spPr>
          <a:xfrm>
            <a:off x="713225" y="491400"/>
            <a:ext cx="4987500" cy="1998000"/>
          </a:xfrm>
          <a:prstGeom prst="rect">
            <a:avLst/>
          </a:prstGeom>
        </p:spPr>
        <p:txBody>
          <a:bodyPr spcFirstLastPara="1" wrap="square" lIns="91425" tIns="91425" rIns="91425" bIns="91425" anchor="t" anchorCtr="0">
            <a:noAutofit/>
          </a:bodyPr>
          <a:lstStyle>
            <a:lvl1pPr lvl="0" algn="l" rtl="0">
              <a:spcBef>
                <a:spcPts val="0"/>
              </a:spcBef>
              <a:spcAft>
                <a:spcPts val="0"/>
              </a:spcAft>
              <a:buSzPts val="4100"/>
              <a:buNone/>
              <a:defRPr/>
            </a:lvl1pPr>
            <a:lvl2pPr lvl="1" rtl="0">
              <a:spcBef>
                <a:spcPts val="0"/>
              </a:spcBef>
              <a:spcAft>
                <a:spcPts val="0"/>
              </a:spcAft>
              <a:buSzPts val="4100"/>
              <a:buNone/>
              <a:defRPr/>
            </a:lvl2pPr>
            <a:lvl3pPr lvl="2" rtl="0">
              <a:spcBef>
                <a:spcPts val="0"/>
              </a:spcBef>
              <a:spcAft>
                <a:spcPts val="0"/>
              </a:spcAft>
              <a:buSzPts val="4100"/>
              <a:buNone/>
              <a:defRPr/>
            </a:lvl3pPr>
            <a:lvl4pPr lvl="3" rtl="0">
              <a:spcBef>
                <a:spcPts val="0"/>
              </a:spcBef>
              <a:spcAft>
                <a:spcPts val="0"/>
              </a:spcAft>
              <a:buSzPts val="4100"/>
              <a:buNone/>
              <a:defRPr/>
            </a:lvl4pPr>
            <a:lvl5pPr lvl="4" rtl="0">
              <a:spcBef>
                <a:spcPts val="0"/>
              </a:spcBef>
              <a:spcAft>
                <a:spcPts val="0"/>
              </a:spcAft>
              <a:buSzPts val="4100"/>
              <a:buNone/>
              <a:defRPr/>
            </a:lvl5pPr>
            <a:lvl6pPr lvl="5" rtl="0">
              <a:spcBef>
                <a:spcPts val="0"/>
              </a:spcBef>
              <a:spcAft>
                <a:spcPts val="0"/>
              </a:spcAft>
              <a:buSzPts val="4100"/>
              <a:buNone/>
              <a:defRPr/>
            </a:lvl6pPr>
            <a:lvl7pPr lvl="6" rtl="0">
              <a:spcBef>
                <a:spcPts val="0"/>
              </a:spcBef>
              <a:spcAft>
                <a:spcPts val="0"/>
              </a:spcAft>
              <a:buSzPts val="4100"/>
              <a:buNone/>
              <a:defRPr/>
            </a:lvl7pPr>
            <a:lvl8pPr lvl="7" rtl="0">
              <a:spcBef>
                <a:spcPts val="0"/>
              </a:spcBef>
              <a:spcAft>
                <a:spcPts val="0"/>
              </a:spcAft>
              <a:buSzPts val="4100"/>
              <a:buNone/>
              <a:defRPr/>
            </a:lvl8pPr>
            <a:lvl9pPr lvl="8" rtl="0">
              <a:spcBef>
                <a:spcPts val="0"/>
              </a:spcBef>
              <a:spcAft>
                <a:spcPts val="0"/>
              </a:spcAft>
              <a:buSzPts val="4100"/>
              <a:buNone/>
              <a:defRPr/>
            </a:lvl9pPr>
          </a:lstStyle>
          <a:p>
            <a:endParaRPr/>
          </a:p>
        </p:txBody>
      </p:sp>
      <p:sp>
        <p:nvSpPr>
          <p:cNvPr id="858" name="Google Shape;858;p36"/>
          <p:cNvSpPr txBox="1">
            <a:spLocks noGrp="1"/>
          </p:cNvSpPr>
          <p:nvPr>
            <p:ph type="subTitle" idx="1"/>
          </p:nvPr>
        </p:nvSpPr>
        <p:spPr>
          <a:xfrm>
            <a:off x="713225" y="3093382"/>
            <a:ext cx="4205700" cy="9849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sz="1600"/>
            </a:lvl1pPr>
            <a:lvl2pPr lvl="1" algn="ctr" rtl="0">
              <a:spcBef>
                <a:spcPts val="0"/>
              </a:spcBef>
              <a:spcAft>
                <a:spcPts val="0"/>
              </a:spcAft>
              <a:buSzPts val="1600"/>
              <a:buNone/>
              <a:defRPr sz="1600"/>
            </a:lvl2pPr>
            <a:lvl3pPr lvl="2" algn="ctr" rtl="0">
              <a:spcBef>
                <a:spcPts val="1600"/>
              </a:spcBef>
              <a:spcAft>
                <a:spcPts val="0"/>
              </a:spcAft>
              <a:buSzPts val="1600"/>
              <a:buNone/>
              <a:defRPr sz="1600"/>
            </a:lvl3pPr>
            <a:lvl4pPr lvl="3" algn="ctr" rtl="0">
              <a:spcBef>
                <a:spcPts val="1600"/>
              </a:spcBef>
              <a:spcAft>
                <a:spcPts val="0"/>
              </a:spcAft>
              <a:buSzPts val="1600"/>
              <a:buNone/>
              <a:defRPr sz="1600"/>
            </a:lvl4pPr>
            <a:lvl5pPr lvl="4" algn="ctr" rtl="0">
              <a:spcBef>
                <a:spcPts val="1600"/>
              </a:spcBef>
              <a:spcAft>
                <a:spcPts val="0"/>
              </a:spcAft>
              <a:buSzPts val="1600"/>
              <a:buNone/>
              <a:defRPr sz="1600"/>
            </a:lvl5pPr>
            <a:lvl6pPr lvl="5" algn="ctr" rtl="0">
              <a:spcBef>
                <a:spcPts val="1600"/>
              </a:spcBef>
              <a:spcAft>
                <a:spcPts val="0"/>
              </a:spcAft>
              <a:buSzPts val="1600"/>
              <a:buNone/>
              <a:defRPr sz="1600"/>
            </a:lvl6pPr>
            <a:lvl7pPr lvl="6" algn="ctr" rtl="0">
              <a:spcBef>
                <a:spcPts val="1600"/>
              </a:spcBef>
              <a:spcAft>
                <a:spcPts val="0"/>
              </a:spcAft>
              <a:buSzPts val="1600"/>
              <a:buNone/>
              <a:defRPr sz="1600"/>
            </a:lvl7pPr>
            <a:lvl8pPr lvl="7" algn="ctr" rtl="0">
              <a:spcBef>
                <a:spcPts val="1600"/>
              </a:spcBef>
              <a:spcAft>
                <a:spcPts val="0"/>
              </a:spcAft>
              <a:buSzPts val="1600"/>
              <a:buNone/>
              <a:defRPr sz="1600"/>
            </a:lvl8pPr>
            <a:lvl9pPr lvl="8" algn="ctr" rtl="0">
              <a:spcBef>
                <a:spcPts val="1600"/>
              </a:spcBef>
              <a:spcAft>
                <a:spcPts val="1600"/>
              </a:spcAft>
              <a:buSzPts val="1600"/>
              <a:buNone/>
              <a:defRPr sz="1600"/>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and two columns">
  <p:cSld name="TITLE_AND_TWO_COLUMNS_1">
    <p:bg>
      <p:bgPr>
        <a:solidFill>
          <a:schemeClr val="accent5"/>
        </a:solidFill>
        <a:effectLst/>
      </p:bgPr>
    </p:bg>
    <p:spTree>
      <p:nvGrpSpPr>
        <p:cNvPr id="1" name="Shape 859"/>
        <p:cNvGrpSpPr/>
        <p:nvPr/>
      </p:nvGrpSpPr>
      <p:grpSpPr>
        <a:xfrm>
          <a:off x="0" y="0"/>
          <a:ext cx="0" cy="0"/>
          <a:chOff x="0" y="0"/>
          <a:chExt cx="0" cy="0"/>
        </a:xfrm>
      </p:grpSpPr>
      <p:grpSp>
        <p:nvGrpSpPr>
          <p:cNvPr id="860" name="Google Shape;860;p37"/>
          <p:cNvGrpSpPr/>
          <p:nvPr/>
        </p:nvGrpSpPr>
        <p:grpSpPr>
          <a:xfrm>
            <a:off x="-935809" y="-482021"/>
            <a:ext cx="13272268" cy="6381947"/>
            <a:chOff x="-935809" y="-482021"/>
            <a:chExt cx="13272268" cy="6381947"/>
          </a:xfrm>
        </p:grpSpPr>
        <p:sp>
          <p:nvSpPr>
            <p:cNvPr id="861" name="Google Shape;861;p37"/>
            <p:cNvSpPr/>
            <p:nvPr/>
          </p:nvSpPr>
          <p:spPr>
            <a:xfrm>
              <a:off x="-935809" y="3642725"/>
              <a:ext cx="13272268" cy="2257201"/>
            </a:xfrm>
            <a:custGeom>
              <a:avLst/>
              <a:gdLst/>
              <a:ahLst/>
              <a:cxnLst/>
              <a:rect l="l" t="t" r="r" b="b"/>
              <a:pathLst>
                <a:path w="203789" h="69335" extrusionOk="0">
                  <a:moveTo>
                    <a:pt x="172317" y="1"/>
                  </a:moveTo>
                  <a:cubicBezTo>
                    <a:pt x="159938" y="1"/>
                    <a:pt x="151290" y="8761"/>
                    <a:pt x="153912" y="26325"/>
                  </a:cubicBezTo>
                  <a:cubicBezTo>
                    <a:pt x="155535" y="37128"/>
                    <a:pt x="149594" y="41109"/>
                    <a:pt x="141160" y="41109"/>
                  </a:cubicBezTo>
                  <a:cubicBezTo>
                    <a:pt x="133061" y="41109"/>
                    <a:pt x="122662" y="37438"/>
                    <a:pt x="114457" y="32615"/>
                  </a:cubicBezTo>
                  <a:cubicBezTo>
                    <a:pt x="108557" y="29147"/>
                    <a:pt x="102960" y="27661"/>
                    <a:pt x="97863" y="27661"/>
                  </a:cubicBezTo>
                  <a:cubicBezTo>
                    <a:pt x="88491" y="27661"/>
                    <a:pt x="80813" y="32688"/>
                    <a:pt x="76063" y="39668"/>
                  </a:cubicBezTo>
                  <a:cubicBezTo>
                    <a:pt x="72714" y="44612"/>
                    <a:pt x="66870" y="47709"/>
                    <a:pt x="60247" y="47709"/>
                  </a:cubicBezTo>
                  <a:cubicBezTo>
                    <a:pt x="52407" y="47709"/>
                    <a:pt x="43474" y="43369"/>
                    <a:pt x="36292" y="32615"/>
                  </a:cubicBezTo>
                  <a:cubicBezTo>
                    <a:pt x="30414" y="23820"/>
                    <a:pt x="22624" y="21370"/>
                    <a:pt x="15768" y="21370"/>
                  </a:cubicBezTo>
                  <a:cubicBezTo>
                    <a:pt x="7145" y="21370"/>
                    <a:pt x="1" y="25245"/>
                    <a:pt x="1" y="25245"/>
                  </a:cubicBezTo>
                  <a:lnTo>
                    <a:pt x="1" y="69334"/>
                  </a:lnTo>
                  <a:lnTo>
                    <a:pt x="203789" y="69334"/>
                  </a:lnTo>
                  <a:lnTo>
                    <a:pt x="203789" y="14209"/>
                  </a:lnTo>
                  <a:cubicBezTo>
                    <a:pt x="203789" y="14209"/>
                    <a:pt x="196810" y="5480"/>
                    <a:pt x="180414" y="1126"/>
                  </a:cubicBezTo>
                  <a:cubicBezTo>
                    <a:pt x="177599" y="376"/>
                    <a:pt x="174878" y="1"/>
                    <a:pt x="17231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2" name="Google Shape;862;p37"/>
            <p:cNvSpPr/>
            <p:nvPr/>
          </p:nvSpPr>
          <p:spPr>
            <a:xfrm rot="-558209">
              <a:off x="7961911" y="-347455"/>
              <a:ext cx="2057275" cy="4821459"/>
            </a:xfrm>
            <a:custGeom>
              <a:avLst/>
              <a:gdLst/>
              <a:ahLst/>
              <a:cxnLst/>
              <a:rect l="l" t="t" r="r" b="b"/>
              <a:pathLst>
                <a:path w="49036" h="125599" extrusionOk="0">
                  <a:moveTo>
                    <a:pt x="18314" y="0"/>
                  </a:moveTo>
                  <a:cubicBezTo>
                    <a:pt x="16921" y="0"/>
                    <a:pt x="15545" y="200"/>
                    <a:pt x="14244" y="701"/>
                  </a:cubicBezTo>
                  <a:cubicBezTo>
                    <a:pt x="10408" y="2202"/>
                    <a:pt x="8140" y="6138"/>
                    <a:pt x="6505" y="9907"/>
                  </a:cubicBezTo>
                  <a:cubicBezTo>
                    <a:pt x="1402" y="21716"/>
                    <a:pt x="1" y="36093"/>
                    <a:pt x="6972" y="46901"/>
                  </a:cubicBezTo>
                  <a:cubicBezTo>
                    <a:pt x="9641" y="51037"/>
                    <a:pt x="13510" y="54706"/>
                    <a:pt x="14077" y="59576"/>
                  </a:cubicBezTo>
                  <a:cubicBezTo>
                    <a:pt x="14644" y="64180"/>
                    <a:pt x="12143" y="68683"/>
                    <a:pt x="12676" y="73253"/>
                  </a:cubicBezTo>
                  <a:cubicBezTo>
                    <a:pt x="13410" y="79390"/>
                    <a:pt x="19348" y="83593"/>
                    <a:pt x="21382" y="89398"/>
                  </a:cubicBezTo>
                  <a:cubicBezTo>
                    <a:pt x="22216" y="91699"/>
                    <a:pt x="22383" y="94234"/>
                    <a:pt x="21916" y="96603"/>
                  </a:cubicBezTo>
                  <a:cubicBezTo>
                    <a:pt x="21182" y="100372"/>
                    <a:pt x="18914" y="103474"/>
                    <a:pt x="17913" y="107110"/>
                  </a:cubicBezTo>
                  <a:cubicBezTo>
                    <a:pt x="16312" y="112948"/>
                    <a:pt x="18180" y="118418"/>
                    <a:pt x="20749" y="123622"/>
                  </a:cubicBezTo>
                  <a:cubicBezTo>
                    <a:pt x="21082" y="124289"/>
                    <a:pt x="21483" y="124990"/>
                    <a:pt x="22083" y="125423"/>
                  </a:cubicBezTo>
                  <a:cubicBezTo>
                    <a:pt x="22221" y="125534"/>
                    <a:pt x="22405" y="125599"/>
                    <a:pt x="22559" y="125599"/>
                  </a:cubicBezTo>
                  <a:cubicBezTo>
                    <a:pt x="22591" y="125599"/>
                    <a:pt x="22621" y="125596"/>
                    <a:pt x="22650" y="125590"/>
                  </a:cubicBezTo>
                  <a:cubicBezTo>
                    <a:pt x="23017" y="125557"/>
                    <a:pt x="23217" y="125090"/>
                    <a:pt x="23317" y="124656"/>
                  </a:cubicBezTo>
                  <a:cubicBezTo>
                    <a:pt x="23484" y="123555"/>
                    <a:pt x="23084" y="122488"/>
                    <a:pt x="22984" y="121387"/>
                  </a:cubicBezTo>
                  <a:cubicBezTo>
                    <a:pt x="22850" y="120253"/>
                    <a:pt x="22884" y="119119"/>
                    <a:pt x="23050" y="117985"/>
                  </a:cubicBezTo>
                  <a:cubicBezTo>
                    <a:pt x="23717" y="113782"/>
                    <a:pt x="26653" y="110946"/>
                    <a:pt x="28654" y="107310"/>
                  </a:cubicBezTo>
                  <a:cubicBezTo>
                    <a:pt x="30989" y="103107"/>
                    <a:pt x="31723" y="98037"/>
                    <a:pt x="30656" y="93367"/>
                  </a:cubicBezTo>
                  <a:cubicBezTo>
                    <a:pt x="29555" y="88630"/>
                    <a:pt x="26753" y="84194"/>
                    <a:pt x="27220" y="79390"/>
                  </a:cubicBezTo>
                  <a:cubicBezTo>
                    <a:pt x="27654" y="75087"/>
                    <a:pt x="30589" y="71418"/>
                    <a:pt x="31356" y="67115"/>
                  </a:cubicBezTo>
                  <a:cubicBezTo>
                    <a:pt x="31890" y="64046"/>
                    <a:pt x="31189" y="60877"/>
                    <a:pt x="31323" y="57708"/>
                  </a:cubicBezTo>
                  <a:cubicBezTo>
                    <a:pt x="31523" y="51604"/>
                    <a:pt x="34759" y="46033"/>
                    <a:pt x="38561" y="41263"/>
                  </a:cubicBezTo>
                  <a:cubicBezTo>
                    <a:pt x="41697" y="37360"/>
                    <a:pt x="45366" y="33691"/>
                    <a:pt x="47101" y="29021"/>
                  </a:cubicBezTo>
                  <a:cubicBezTo>
                    <a:pt x="49036" y="24218"/>
                    <a:pt x="48502" y="18514"/>
                    <a:pt x="45533" y="14311"/>
                  </a:cubicBezTo>
                  <a:cubicBezTo>
                    <a:pt x="44265" y="12509"/>
                    <a:pt x="42664" y="11008"/>
                    <a:pt x="40996" y="9674"/>
                  </a:cubicBezTo>
                  <a:cubicBezTo>
                    <a:pt x="35593" y="5304"/>
                    <a:pt x="29255" y="1902"/>
                    <a:pt x="22483" y="501"/>
                  </a:cubicBezTo>
                  <a:cubicBezTo>
                    <a:pt x="21116" y="200"/>
                    <a:pt x="19706" y="0"/>
                    <a:pt x="1831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63" name="Google Shape;863;p37"/>
          <p:cNvSpPr txBox="1">
            <a:spLocks noGrp="1"/>
          </p:cNvSpPr>
          <p:nvPr>
            <p:ph type="subTitle" idx="1"/>
          </p:nvPr>
        </p:nvSpPr>
        <p:spPr>
          <a:xfrm>
            <a:off x="942730" y="1447750"/>
            <a:ext cx="1440300" cy="495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2200">
                <a:latin typeface="Barlow SemiBold"/>
                <a:ea typeface="Barlow SemiBold"/>
                <a:cs typeface="Barlow SemiBold"/>
                <a:sym typeface="Barlow SemiBold"/>
              </a:defRPr>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864" name="Google Shape;864;p37"/>
          <p:cNvSpPr txBox="1">
            <a:spLocks noGrp="1"/>
          </p:cNvSpPr>
          <p:nvPr>
            <p:ph type="subTitle" idx="2"/>
          </p:nvPr>
        </p:nvSpPr>
        <p:spPr>
          <a:xfrm>
            <a:off x="6796970" y="2883925"/>
            <a:ext cx="1440300" cy="4950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400"/>
              <a:buNone/>
              <a:defRPr sz="2200">
                <a:latin typeface="Barlow SemiBold"/>
                <a:ea typeface="Barlow SemiBold"/>
                <a:cs typeface="Barlow SemiBold"/>
                <a:sym typeface="Barlow SemiBold"/>
              </a:defRPr>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865" name="Google Shape;865;p37"/>
          <p:cNvSpPr txBox="1">
            <a:spLocks noGrp="1"/>
          </p:cNvSpPr>
          <p:nvPr>
            <p:ph type="title"/>
          </p:nvPr>
        </p:nvSpPr>
        <p:spPr>
          <a:xfrm>
            <a:off x="540000" y="491400"/>
            <a:ext cx="8100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4100"/>
              <a:buNone/>
              <a:defRPr/>
            </a:lvl1pPr>
            <a:lvl2pPr lvl="1" rtl="0">
              <a:spcBef>
                <a:spcPts val="0"/>
              </a:spcBef>
              <a:spcAft>
                <a:spcPts val="0"/>
              </a:spcAft>
              <a:buSzPts val="4100"/>
              <a:buNone/>
              <a:defRPr/>
            </a:lvl2pPr>
            <a:lvl3pPr lvl="2" rtl="0">
              <a:spcBef>
                <a:spcPts val="0"/>
              </a:spcBef>
              <a:spcAft>
                <a:spcPts val="0"/>
              </a:spcAft>
              <a:buSzPts val="4100"/>
              <a:buNone/>
              <a:defRPr/>
            </a:lvl3pPr>
            <a:lvl4pPr lvl="3" rtl="0">
              <a:spcBef>
                <a:spcPts val="0"/>
              </a:spcBef>
              <a:spcAft>
                <a:spcPts val="0"/>
              </a:spcAft>
              <a:buSzPts val="4100"/>
              <a:buNone/>
              <a:defRPr/>
            </a:lvl4pPr>
            <a:lvl5pPr lvl="4" rtl="0">
              <a:spcBef>
                <a:spcPts val="0"/>
              </a:spcBef>
              <a:spcAft>
                <a:spcPts val="0"/>
              </a:spcAft>
              <a:buSzPts val="4100"/>
              <a:buNone/>
              <a:defRPr/>
            </a:lvl5pPr>
            <a:lvl6pPr lvl="5" rtl="0">
              <a:spcBef>
                <a:spcPts val="0"/>
              </a:spcBef>
              <a:spcAft>
                <a:spcPts val="0"/>
              </a:spcAft>
              <a:buSzPts val="4100"/>
              <a:buNone/>
              <a:defRPr/>
            </a:lvl6pPr>
            <a:lvl7pPr lvl="6" rtl="0">
              <a:spcBef>
                <a:spcPts val="0"/>
              </a:spcBef>
              <a:spcAft>
                <a:spcPts val="0"/>
              </a:spcAft>
              <a:buSzPts val="4100"/>
              <a:buNone/>
              <a:defRPr/>
            </a:lvl7pPr>
            <a:lvl8pPr lvl="7" rtl="0">
              <a:spcBef>
                <a:spcPts val="0"/>
              </a:spcBef>
              <a:spcAft>
                <a:spcPts val="0"/>
              </a:spcAft>
              <a:buSzPts val="4100"/>
              <a:buNone/>
              <a:defRPr/>
            </a:lvl8pPr>
            <a:lvl9pPr lvl="8" rtl="0">
              <a:spcBef>
                <a:spcPts val="0"/>
              </a:spcBef>
              <a:spcAft>
                <a:spcPts val="0"/>
              </a:spcAft>
              <a:buSzPts val="4100"/>
              <a:buNone/>
              <a:defRPr/>
            </a:lvl9pPr>
          </a:lstStyle>
          <a:p>
            <a:endParaRPr/>
          </a:p>
        </p:txBody>
      </p:sp>
      <p:sp>
        <p:nvSpPr>
          <p:cNvPr id="866" name="Google Shape;866;p37"/>
          <p:cNvSpPr txBox="1">
            <a:spLocks noGrp="1"/>
          </p:cNvSpPr>
          <p:nvPr>
            <p:ph type="subTitle" idx="3"/>
          </p:nvPr>
        </p:nvSpPr>
        <p:spPr>
          <a:xfrm>
            <a:off x="942730" y="2179700"/>
            <a:ext cx="2227200" cy="9927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sz="1600"/>
            </a:lvl1pPr>
            <a:lvl2pPr lvl="1" algn="ctr" rtl="0">
              <a:spcBef>
                <a:spcPts val="1600"/>
              </a:spcBef>
              <a:spcAft>
                <a:spcPts val="0"/>
              </a:spcAft>
              <a:buSzPts val="1600"/>
              <a:buNone/>
              <a:defRPr sz="1600"/>
            </a:lvl2pPr>
            <a:lvl3pPr lvl="2" algn="ctr" rtl="0">
              <a:spcBef>
                <a:spcPts val="1600"/>
              </a:spcBef>
              <a:spcAft>
                <a:spcPts val="0"/>
              </a:spcAft>
              <a:buSzPts val="1600"/>
              <a:buNone/>
              <a:defRPr sz="1600"/>
            </a:lvl3pPr>
            <a:lvl4pPr lvl="3" algn="ctr" rtl="0">
              <a:spcBef>
                <a:spcPts val="1600"/>
              </a:spcBef>
              <a:spcAft>
                <a:spcPts val="0"/>
              </a:spcAft>
              <a:buSzPts val="1600"/>
              <a:buNone/>
              <a:defRPr sz="1600"/>
            </a:lvl4pPr>
            <a:lvl5pPr lvl="4" algn="ctr" rtl="0">
              <a:spcBef>
                <a:spcPts val="1600"/>
              </a:spcBef>
              <a:spcAft>
                <a:spcPts val="0"/>
              </a:spcAft>
              <a:buSzPts val="1600"/>
              <a:buNone/>
              <a:defRPr sz="1600"/>
            </a:lvl5pPr>
            <a:lvl6pPr lvl="5" algn="ctr" rtl="0">
              <a:spcBef>
                <a:spcPts val="1600"/>
              </a:spcBef>
              <a:spcAft>
                <a:spcPts val="0"/>
              </a:spcAft>
              <a:buSzPts val="1600"/>
              <a:buNone/>
              <a:defRPr sz="1600"/>
            </a:lvl6pPr>
            <a:lvl7pPr lvl="6" algn="ctr" rtl="0">
              <a:spcBef>
                <a:spcPts val="1600"/>
              </a:spcBef>
              <a:spcAft>
                <a:spcPts val="0"/>
              </a:spcAft>
              <a:buSzPts val="1600"/>
              <a:buNone/>
              <a:defRPr sz="1600"/>
            </a:lvl7pPr>
            <a:lvl8pPr lvl="7" algn="ctr" rtl="0">
              <a:spcBef>
                <a:spcPts val="1600"/>
              </a:spcBef>
              <a:spcAft>
                <a:spcPts val="0"/>
              </a:spcAft>
              <a:buSzPts val="1600"/>
              <a:buNone/>
              <a:defRPr sz="1600"/>
            </a:lvl8pPr>
            <a:lvl9pPr lvl="8" algn="ctr" rtl="0">
              <a:spcBef>
                <a:spcPts val="1600"/>
              </a:spcBef>
              <a:spcAft>
                <a:spcPts val="1600"/>
              </a:spcAft>
              <a:buSzPts val="1600"/>
              <a:buNone/>
              <a:defRPr sz="1600"/>
            </a:lvl9pPr>
          </a:lstStyle>
          <a:p>
            <a:endParaRPr/>
          </a:p>
        </p:txBody>
      </p:sp>
      <p:sp>
        <p:nvSpPr>
          <p:cNvPr id="867" name="Google Shape;867;p37"/>
          <p:cNvSpPr txBox="1">
            <a:spLocks noGrp="1"/>
          </p:cNvSpPr>
          <p:nvPr>
            <p:ph type="subTitle" idx="4"/>
          </p:nvPr>
        </p:nvSpPr>
        <p:spPr>
          <a:xfrm>
            <a:off x="6010070" y="3615875"/>
            <a:ext cx="2227200" cy="9927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600"/>
              <a:buNone/>
              <a:defRPr sz="1600"/>
            </a:lvl1pPr>
            <a:lvl2pPr lvl="1" algn="ctr" rtl="0">
              <a:spcBef>
                <a:spcPts val="1600"/>
              </a:spcBef>
              <a:spcAft>
                <a:spcPts val="0"/>
              </a:spcAft>
              <a:buSzPts val="1600"/>
              <a:buNone/>
              <a:defRPr sz="1600"/>
            </a:lvl2pPr>
            <a:lvl3pPr lvl="2" algn="ctr" rtl="0">
              <a:spcBef>
                <a:spcPts val="1600"/>
              </a:spcBef>
              <a:spcAft>
                <a:spcPts val="0"/>
              </a:spcAft>
              <a:buSzPts val="1600"/>
              <a:buNone/>
              <a:defRPr sz="1600"/>
            </a:lvl3pPr>
            <a:lvl4pPr lvl="3" algn="ctr" rtl="0">
              <a:spcBef>
                <a:spcPts val="1600"/>
              </a:spcBef>
              <a:spcAft>
                <a:spcPts val="0"/>
              </a:spcAft>
              <a:buSzPts val="1600"/>
              <a:buNone/>
              <a:defRPr sz="1600"/>
            </a:lvl4pPr>
            <a:lvl5pPr lvl="4" algn="ctr" rtl="0">
              <a:spcBef>
                <a:spcPts val="1600"/>
              </a:spcBef>
              <a:spcAft>
                <a:spcPts val="0"/>
              </a:spcAft>
              <a:buSzPts val="1600"/>
              <a:buNone/>
              <a:defRPr sz="1600"/>
            </a:lvl5pPr>
            <a:lvl6pPr lvl="5" algn="ctr" rtl="0">
              <a:spcBef>
                <a:spcPts val="1600"/>
              </a:spcBef>
              <a:spcAft>
                <a:spcPts val="0"/>
              </a:spcAft>
              <a:buSzPts val="1600"/>
              <a:buNone/>
              <a:defRPr sz="1600"/>
            </a:lvl6pPr>
            <a:lvl7pPr lvl="6" algn="ctr" rtl="0">
              <a:spcBef>
                <a:spcPts val="1600"/>
              </a:spcBef>
              <a:spcAft>
                <a:spcPts val="0"/>
              </a:spcAft>
              <a:buSzPts val="1600"/>
              <a:buNone/>
              <a:defRPr sz="1600"/>
            </a:lvl7pPr>
            <a:lvl8pPr lvl="7" algn="ctr" rtl="0">
              <a:spcBef>
                <a:spcPts val="1600"/>
              </a:spcBef>
              <a:spcAft>
                <a:spcPts val="0"/>
              </a:spcAft>
              <a:buSzPts val="1600"/>
              <a:buNone/>
              <a:defRPr sz="1600"/>
            </a:lvl8pPr>
            <a:lvl9pPr lvl="8" algn="ctr" rtl="0">
              <a:spcBef>
                <a:spcPts val="1600"/>
              </a:spcBef>
              <a:spcAft>
                <a:spcPts val="1600"/>
              </a:spcAft>
              <a:buSzPts val="1600"/>
              <a:buNone/>
              <a:defRPr sz="1600"/>
            </a:lvl9pPr>
          </a:lstStyle>
          <a:p>
            <a:endParaRPr/>
          </a:p>
        </p:txBody>
      </p:sp>
      <p:grpSp>
        <p:nvGrpSpPr>
          <p:cNvPr id="868" name="Google Shape;868;p37"/>
          <p:cNvGrpSpPr/>
          <p:nvPr/>
        </p:nvGrpSpPr>
        <p:grpSpPr>
          <a:xfrm>
            <a:off x="-1006728" y="-715519"/>
            <a:ext cx="2458542" cy="6078185"/>
            <a:chOff x="-1006728" y="-715519"/>
            <a:chExt cx="2458542" cy="6078185"/>
          </a:xfrm>
        </p:grpSpPr>
        <p:sp>
          <p:nvSpPr>
            <p:cNvPr id="869" name="Google Shape;869;p37"/>
            <p:cNvSpPr/>
            <p:nvPr/>
          </p:nvSpPr>
          <p:spPr>
            <a:xfrm rot="-171" flipH="1">
              <a:off x="-1006728" y="-715458"/>
              <a:ext cx="2458542" cy="4821432"/>
            </a:xfrm>
            <a:custGeom>
              <a:avLst/>
              <a:gdLst/>
              <a:ahLst/>
              <a:cxnLst/>
              <a:rect l="l" t="t" r="r" b="b"/>
              <a:pathLst>
                <a:path w="49036" h="125599" extrusionOk="0">
                  <a:moveTo>
                    <a:pt x="18314" y="0"/>
                  </a:moveTo>
                  <a:cubicBezTo>
                    <a:pt x="16921" y="0"/>
                    <a:pt x="15545" y="200"/>
                    <a:pt x="14244" y="701"/>
                  </a:cubicBezTo>
                  <a:cubicBezTo>
                    <a:pt x="10408" y="2202"/>
                    <a:pt x="8140" y="6138"/>
                    <a:pt x="6505" y="9907"/>
                  </a:cubicBezTo>
                  <a:cubicBezTo>
                    <a:pt x="1402" y="21716"/>
                    <a:pt x="1" y="36093"/>
                    <a:pt x="6972" y="46901"/>
                  </a:cubicBezTo>
                  <a:cubicBezTo>
                    <a:pt x="9641" y="51037"/>
                    <a:pt x="13510" y="54706"/>
                    <a:pt x="14077" y="59576"/>
                  </a:cubicBezTo>
                  <a:cubicBezTo>
                    <a:pt x="14644" y="64180"/>
                    <a:pt x="12143" y="68683"/>
                    <a:pt x="12676" y="73253"/>
                  </a:cubicBezTo>
                  <a:cubicBezTo>
                    <a:pt x="13410" y="79390"/>
                    <a:pt x="19348" y="83593"/>
                    <a:pt x="21382" y="89398"/>
                  </a:cubicBezTo>
                  <a:cubicBezTo>
                    <a:pt x="22216" y="91699"/>
                    <a:pt x="22383" y="94234"/>
                    <a:pt x="21916" y="96603"/>
                  </a:cubicBezTo>
                  <a:cubicBezTo>
                    <a:pt x="21182" y="100372"/>
                    <a:pt x="18914" y="103474"/>
                    <a:pt x="17913" y="107110"/>
                  </a:cubicBezTo>
                  <a:cubicBezTo>
                    <a:pt x="16312" y="112948"/>
                    <a:pt x="18180" y="118418"/>
                    <a:pt x="20749" y="123622"/>
                  </a:cubicBezTo>
                  <a:cubicBezTo>
                    <a:pt x="21082" y="124289"/>
                    <a:pt x="21483" y="124990"/>
                    <a:pt x="22083" y="125423"/>
                  </a:cubicBezTo>
                  <a:cubicBezTo>
                    <a:pt x="22221" y="125534"/>
                    <a:pt x="22405" y="125599"/>
                    <a:pt x="22559" y="125599"/>
                  </a:cubicBezTo>
                  <a:cubicBezTo>
                    <a:pt x="22591" y="125599"/>
                    <a:pt x="22621" y="125596"/>
                    <a:pt x="22650" y="125590"/>
                  </a:cubicBezTo>
                  <a:cubicBezTo>
                    <a:pt x="23017" y="125557"/>
                    <a:pt x="23217" y="125090"/>
                    <a:pt x="23317" y="124656"/>
                  </a:cubicBezTo>
                  <a:cubicBezTo>
                    <a:pt x="23484" y="123555"/>
                    <a:pt x="23084" y="122488"/>
                    <a:pt x="22984" y="121387"/>
                  </a:cubicBezTo>
                  <a:cubicBezTo>
                    <a:pt x="22850" y="120253"/>
                    <a:pt x="22884" y="119119"/>
                    <a:pt x="23050" y="117985"/>
                  </a:cubicBezTo>
                  <a:cubicBezTo>
                    <a:pt x="23717" y="113782"/>
                    <a:pt x="26653" y="110946"/>
                    <a:pt x="28654" y="107310"/>
                  </a:cubicBezTo>
                  <a:cubicBezTo>
                    <a:pt x="30989" y="103107"/>
                    <a:pt x="31723" y="98037"/>
                    <a:pt x="30656" y="93367"/>
                  </a:cubicBezTo>
                  <a:cubicBezTo>
                    <a:pt x="29555" y="88630"/>
                    <a:pt x="26753" y="84194"/>
                    <a:pt x="27220" y="79390"/>
                  </a:cubicBezTo>
                  <a:cubicBezTo>
                    <a:pt x="27654" y="75087"/>
                    <a:pt x="30589" y="71418"/>
                    <a:pt x="31356" y="67115"/>
                  </a:cubicBezTo>
                  <a:cubicBezTo>
                    <a:pt x="31890" y="64046"/>
                    <a:pt x="31189" y="60877"/>
                    <a:pt x="31323" y="57708"/>
                  </a:cubicBezTo>
                  <a:cubicBezTo>
                    <a:pt x="31523" y="51604"/>
                    <a:pt x="34759" y="46033"/>
                    <a:pt x="38561" y="41263"/>
                  </a:cubicBezTo>
                  <a:cubicBezTo>
                    <a:pt x="41697" y="37360"/>
                    <a:pt x="45366" y="33691"/>
                    <a:pt x="47101" y="29021"/>
                  </a:cubicBezTo>
                  <a:cubicBezTo>
                    <a:pt x="49036" y="24218"/>
                    <a:pt x="48502" y="18514"/>
                    <a:pt x="45533" y="14311"/>
                  </a:cubicBezTo>
                  <a:cubicBezTo>
                    <a:pt x="44265" y="12509"/>
                    <a:pt x="42664" y="11008"/>
                    <a:pt x="40996" y="9674"/>
                  </a:cubicBezTo>
                  <a:cubicBezTo>
                    <a:pt x="35593" y="5304"/>
                    <a:pt x="29255" y="1902"/>
                    <a:pt x="22483" y="501"/>
                  </a:cubicBezTo>
                  <a:cubicBezTo>
                    <a:pt x="21116" y="200"/>
                    <a:pt x="19706" y="0"/>
                    <a:pt x="1831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 name="Google Shape;870;p37"/>
            <p:cNvSpPr/>
            <p:nvPr/>
          </p:nvSpPr>
          <p:spPr>
            <a:xfrm>
              <a:off x="219158" y="4000999"/>
              <a:ext cx="265668" cy="663604"/>
            </a:xfrm>
            <a:custGeom>
              <a:avLst/>
              <a:gdLst/>
              <a:ahLst/>
              <a:cxnLst/>
              <a:rect l="l" t="t" r="r" b="b"/>
              <a:pathLst>
                <a:path w="2583" h="6452" extrusionOk="0">
                  <a:moveTo>
                    <a:pt x="0" y="0"/>
                  </a:moveTo>
                  <a:lnTo>
                    <a:pt x="0" y="6451"/>
                  </a:lnTo>
                  <a:lnTo>
                    <a:pt x="2583" y="6451"/>
                  </a:lnTo>
                  <a:lnTo>
                    <a:pt x="258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 name="Google Shape;871;p37"/>
            <p:cNvSpPr/>
            <p:nvPr/>
          </p:nvSpPr>
          <p:spPr>
            <a:xfrm>
              <a:off x="633658" y="4166593"/>
              <a:ext cx="265771" cy="664736"/>
            </a:xfrm>
            <a:custGeom>
              <a:avLst/>
              <a:gdLst/>
              <a:ahLst/>
              <a:cxnLst/>
              <a:rect l="l" t="t" r="r" b="b"/>
              <a:pathLst>
                <a:path w="2584" h="6463" extrusionOk="0">
                  <a:moveTo>
                    <a:pt x="1" y="0"/>
                  </a:moveTo>
                  <a:lnTo>
                    <a:pt x="1" y="6463"/>
                  </a:lnTo>
                  <a:lnTo>
                    <a:pt x="2583" y="6463"/>
                  </a:lnTo>
                  <a:lnTo>
                    <a:pt x="258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 name="Google Shape;872;p37"/>
            <p:cNvSpPr/>
            <p:nvPr/>
          </p:nvSpPr>
          <p:spPr>
            <a:xfrm>
              <a:off x="191697" y="3983000"/>
              <a:ext cx="308660" cy="37130"/>
            </a:xfrm>
            <a:custGeom>
              <a:avLst/>
              <a:gdLst/>
              <a:ahLst/>
              <a:cxnLst/>
              <a:rect l="l" t="t" r="r" b="b"/>
              <a:pathLst>
                <a:path w="3001" h="361" extrusionOk="0">
                  <a:moveTo>
                    <a:pt x="2833" y="1"/>
                  </a:moveTo>
                  <a:cubicBezTo>
                    <a:pt x="2827" y="1"/>
                    <a:pt x="2821" y="1"/>
                    <a:pt x="2815" y="2"/>
                  </a:cubicBezTo>
                  <a:lnTo>
                    <a:pt x="186" y="2"/>
                  </a:lnTo>
                  <a:cubicBezTo>
                    <a:pt x="82" y="2"/>
                    <a:pt x="1" y="83"/>
                    <a:pt x="1" y="187"/>
                  </a:cubicBezTo>
                  <a:cubicBezTo>
                    <a:pt x="1" y="280"/>
                    <a:pt x="82" y="361"/>
                    <a:pt x="186" y="361"/>
                  </a:cubicBezTo>
                  <a:lnTo>
                    <a:pt x="2815" y="361"/>
                  </a:lnTo>
                  <a:cubicBezTo>
                    <a:pt x="2919" y="361"/>
                    <a:pt x="3000" y="280"/>
                    <a:pt x="3000" y="187"/>
                  </a:cubicBezTo>
                  <a:cubicBezTo>
                    <a:pt x="3000" y="89"/>
                    <a:pt x="2928" y="1"/>
                    <a:pt x="283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 name="Google Shape;873;p37"/>
            <p:cNvSpPr/>
            <p:nvPr/>
          </p:nvSpPr>
          <p:spPr>
            <a:xfrm>
              <a:off x="609796" y="4143965"/>
              <a:ext cx="308660" cy="38158"/>
            </a:xfrm>
            <a:custGeom>
              <a:avLst/>
              <a:gdLst/>
              <a:ahLst/>
              <a:cxnLst/>
              <a:rect l="l" t="t" r="r" b="b"/>
              <a:pathLst>
                <a:path w="3001" h="371" extrusionOk="0">
                  <a:moveTo>
                    <a:pt x="186" y="0"/>
                  </a:moveTo>
                  <a:cubicBezTo>
                    <a:pt x="82" y="0"/>
                    <a:pt x="1" y="81"/>
                    <a:pt x="1" y="186"/>
                  </a:cubicBezTo>
                  <a:cubicBezTo>
                    <a:pt x="1" y="278"/>
                    <a:pt x="82" y="371"/>
                    <a:pt x="186" y="371"/>
                  </a:cubicBezTo>
                  <a:lnTo>
                    <a:pt x="2827" y="371"/>
                  </a:lnTo>
                  <a:cubicBezTo>
                    <a:pt x="2920" y="371"/>
                    <a:pt x="3001" y="278"/>
                    <a:pt x="3001" y="186"/>
                  </a:cubicBezTo>
                  <a:cubicBezTo>
                    <a:pt x="3001" y="81"/>
                    <a:pt x="2920" y="0"/>
                    <a:pt x="282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4" name="Google Shape;874;p37"/>
            <p:cNvSpPr/>
            <p:nvPr/>
          </p:nvSpPr>
          <p:spPr>
            <a:xfrm>
              <a:off x="93986" y="4482248"/>
              <a:ext cx="1287816" cy="880417"/>
            </a:xfrm>
            <a:custGeom>
              <a:avLst/>
              <a:gdLst/>
              <a:ahLst/>
              <a:cxnLst/>
              <a:rect l="l" t="t" r="r" b="b"/>
              <a:pathLst>
                <a:path w="12521" h="8560" extrusionOk="0">
                  <a:moveTo>
                    <a:pt x="1" y="0"/>
                  </a:moveTo>
                  <a:lnTo>
                    <a:pt x="1" y="8559"/>
                  </a:lnTo>
                  <a:lnTo>
                    <a:pt x="12521" y="8559"/>
                  </a:lnTo>
                  <a:lnTo>
                    <a:pt x="12521"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5" name="Google Shape;875;p37"/>
            <p:cNvSpPr/>
            <p:nvPr/>
          </p:nvSpPr>
          <p:spPr>
            <a:xfrm>
              <a:off x="269145" y="4598986"/>
              <a:ext cx="165695" cy="347950"/>
            </a:xfrm>
            <a:custGeom>
              <a:avLst/>
              <a:gdLst/>
              <a:ahLst/>
              <a:cxnLst/>
              <a:rect l="l" t="t" r="r" b="b"/>
              <a:pathLst>
                <a:path w="1611" h="3383" extrusionOk="0">
                  <a:moveTo>
                    <a:pt x="1" y="0"/>
                  </a:moveTo>
                  <a:lnTo>
                    <a:pt x="1" y="3382"/>
                  </a:lnTo>
                  <a:lnTo>
                    <a:pt x="1610" y="3382"/>
                  </a:lnTo>
                  <a:lnTo>
                    <a:pt x="161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 name="Google Shape;876;p37"/>
            <p:cNvSpPr/>
            <p:nvPr/>
          </p:nvSpPr>
          <p:spPr>
            <a:xfrm>
              <a:off x="534816" y="4598986"/>
              <a:ext cx="165695" cy="347950"/>
            </a:xfrm>
            <a:custGeom>
              <a:avLst/>
              <a:gdLst/>
              <a:ahLst/>
              <a:cxnLst/>
              <a:rect l="l" t="t" r="r" b="b"/>
              <a:pathLst>
                <a:path w="1611" h="3383" extrusionOk="0">
                  <a:moveTo>
                    <a:pt x="0" y="0"/>
                  </a:moveTo>
                  <a:lnTo>
                    <a:pt x="0" y="3382"/>
                  </a:lnTo>
                  <a:lnTo>
                    <a:pt x="1610" y="3382"/>
                  </a:lnTo>
                  <a:lnTo>
                    <a:pt x="161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7" name="Google Shape;877;p37"/>
            <p:cNvSpPr/>
            <p:nvPr/>
          </p:nvSpPr>
          <p:spPr>
            <a:xfrm>
              <a:off x="800384" y="4598986"/>
              <a:ext cx="165695" cy="347950"/>
            </a:xfrm>
            <a:custGeom>
              <a:avLst/>
              <a:gdLst/>
              <a:ahLst/>
              <a:cxnLst/>
              <a:rect l="l" t="t" r="r" b="b"/>
              <a:pathLst>
                <a:path w="1611" h="3383" extrusionOk="0">
                  <a:moveTo>
                    <a:pt x="1" y="0"/>
                  </a:moveTo>
                  <a:lnTo>
                    <a:pt x="1" y="3382"/>
                  </a:lnTo>
                  <a:lnTo>
                    <a:pt x="1611" y="3382"/>
                  </a:lnTo>
                  <a:lnTo>
                    <a:pt x="161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8" name="Google Shape;878;p37"/>
            <p:cNvSpPr/>
            <p:nvPr/>
          </p:nvSpPr>
          <p:spPr>
            <a:xfrm>
              <a:off x="1066055" y="4598986"/>
              <a:ext cx="165695" cy="347950"/>
            </a:xfrm>
            <a:custGeom>
              <a:avLst/>
              <a:gdLst/>
              <a:ahLst/>
              <a:cxnLst/>
              <a:rect l="l" t="t" r="r" b="b"/>
              <a:pathLst>
                <a:path w="1611" h="3383" extrusionOk="0">
                  <a:moveTo>
                    <a:pt x="1" y="0"/>
                  </a:moveTo>
                  <a:lnTo>
                    <a:pt x="1" y="3382"/>
                  </a:lnTo>
                  <a:lnTo>
                    <a:pt x="1611" y="3382"/>
                  </a:lnTo>
                  <a:lnTo>
                    <a:pt x="161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9" name="Google Shape;879;p37"/>
          <p:cNvGrpSpPr/>
          <p:nvPr/>
        </p:nvGrpSpPr>
        <p:grpSpPr>
          <a:xfrm>
            <a:off x="3593614" y="1221748"/>
            <a:ext cx="1956771" cy="3964648"/>
            <a:chOff x="4063175" y="1221748"/>
            <a:chExt cx="1956771" cy="3964648"/>
          </a:xfrm>
        </p:grpSpPr>
        <p:sp>
          <p:nvSpPr>
            <p:cNvPr id="880" name="Google Shape;880;p37"/>
            <p:cNvSpPr/>
            <p:nvPr/>
          </p:nvSpPr>
          <p:spPr>
            <a:xfrm rot="558274" flipH="1">
              <a:off x="4418148" y="1310347"/>
              <a:ext cx="1354171" cy="3173560"/>
            </a:xfrm>
            <a:custGeom>
              <a:avLst/>
              <a:gdLst/>
              <a:ahLst/>
              <a:cxnLst/>
              <a:rect l="l" t="t" r="r" b="b"/>
              <a:pathLst>
                <a:path w="49036" h="125599" extrusionOk="0">
                  <a:moveTo>
                    <a:pt x="18314" y="0"/>
                  </a:moveTo>
                  <a:cubicBezTo>
                    <a:pt x="16921" y="0"/>
                    <a:pt x="15545" y="200"/>
                    <a:pt x="14244" y="701"/>
                  </a:cubicBezTo>
                  <a:cubicBezTo>
                    <a:pt x="10408" y="2202"/>
                    <a:pt x="8140" y="6138"/>
                    <a:pt x="6505" y="9907"/>
                  </a:cubicBezTo>
                  <a:cubicBezTo>
                    <a:pt x="1402" y="21716"/>
                    <a:pt x="1" y="36093"/>
                    <a:pt x="6972" y="46901"/>
                  </a:cubicBezTo>
                  <a:cubicBezTo>
                    <a:pt x="9641" y="51037"/>
                    <a:pt x="13510" y="54706"/>
                    <a:pt x="14077" y="59576"/>
                  </a:cubicBezTo>
                  <a:cubicBezTo>
                    <a:pt x="14644" y="64180"/>
                    <a:pt x="12143" y="68683"/>
                    <a:pt x="12676" y="73253"/>
                  </a:cubicBezTo>
                  <a:cubicBezTo>
                    <a:pt x="13410" y="79390"/>
                    <a:pt x="19348" y="83593"/>
                    <a:pt x="21382" y="89398"/>
                  </a:cubicBezTo>
                  <a:cubicBezTo>
                    <a:pt x="22216" y="91699"/>
                    <a:pt x="22383" y="94234"/>
                    <a:pt x="21916" y="96603"/>
                  </a:cubicBezTo>
                  <a:cubicBezTo>
                    <a:pt x="21182" y="100372"/>
                    <a:pt x="18914" y="103474"/>
                    <a:pt x="17913" y="107110"/>
                  </a:cubicBezTo>
                  <a:cubicBezTo>
                    <a:pt x="16312" y="112948"/>
                    <a:pt x="18180" y="118418"/>
                    <a:pt x="20749" y="123622"/>
                  </a:cubicBezTo>
                  <a:cubicBezTo>
                    <a:pt x="21082" y="124289"/>
                    <a:pt x="21483" y="124990"/>
                    <a:pt x="22083" y="125423"/>
                  </a:cubicBezTo>
                  <a:cubicBezTo>
                    <a:pt x="22221" y="125534"/>
                    <a:pt x="22405" y="125599"/>
                    <a:pt x="22559" y="125599"/>
                  </a:cubicBezTo>
                  <a:cubicBezTo>
                    <a:pt x="22591" y="125599"/>
                    <a:pt x="22621" y="125596"/>
                    <a:pt x="22650" y="125590"/>
                  </a:cubicBezTo>
                  <a:cubicBezTo>
                    <a:pt x="23017" y="125557"/>
                    <a:pt x="23217" y="125090"/>
                    <a:pt x="23317" y="124656"/>
                  </a:cubicBezTo>
                  <a:cubicBezTo>
                    <a:pt x="23484" y="123555"/>
                    <a:pt x="23084" y="122488"/>
                    <a:pt x="22984" y="121387"/>
                  </a:cubicBezTo>
                  <a:cubicBezTo>
                    <a:pt x="22850" y="120253"/>
                    <a:pt x="22884" y="119119"/>
                    <a:pt x="23050" y="117985"/>
                  </a:cubicBezTo>
                  <a:cubicBezTo>
                    <a:pt x="23717" y="113782"/>
                    <a:pt x="26653" y="110946"/>
                    <a:pt x="28654" y="107310"/>
                  </a:cubicBezTo>
                  <a:cubicBezTo>
                    <a:pt x="30989" y="103107"/>
                    <a:pt x="31723" y="98037"/>
                    <a:pt x="30656" y="93367"/>
                  </a:cubicBezTo>
                  <a:cubicBezTo>
                    <a:pt x="29555" y="88630"/>
                    <a:pt x="26753" y="84194"/>
                    <a:pt x="27220" y="79390"/>
                  </a:cubicBezTo>
                  <a:cubicBezTo>
                    <a:pt x="27654" y="75087"/>
                    <a:pt x="30589" y="71418"/>
                    <a:pt x="31356" y="67115"/>
                  </a:cubicBezTo>
                  <a:cubicBezTo>
                    <a:pt x="31890" y="64046"/>
                    <a:pt x="31189" y="60877"/>
                    <a:pt x="31323" y="57708"/>
                  </a:cubicBezTo>
                  <a:cubicBezTo>
                    <a:pt x="31523" y="51604"/>
                    <a:pt x="34759" y="46033"/>
                    <a:pt x="38561" y="41263"/>
                  </a:cubicBezTo>
                  <a:cubicBezTo>
                    <a:pt x="41697" y="37360"/>
                    <a:pt x="45366" y="33691"/>
                    <a:pt x="47101" y="29021"/>
                  </a:cubicBezTo>
                  <a:cubicBezTo>
                    <a:pt x="49036" y="24218"/>
                    <a:pt x="48502" y="18514"/>
                    <a:pt x="45533" y="14311"/>
                  </a:cubicBezTo>
                  <a:cubicBezTo>
                    <a:pt x="44265" y="12509"/>
                    <a:pt x="42664" y="11008"/>
                    <a:pt x="40996" y="9674"/>
                  </a:cubicBezTo>
                  <a:cubicBezTo>
                    <a:pt x="35593" y="5304"/>
                    <a:pt x="29255" y="1902"/>
                    <a:pt x="22483" y="501"/>
                  </a:cubicBezTo>
                  <a:cubicBezTo>
                    <a:pt x="21116" y="200"/>
                    <a:pt x="19706" y="0"/>
                    <a:pt x="1831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1" name="Google Shape;881;p37"/>
            <p:cNvSpPr/>
            <p:nvPr/>
          </p:nvSpPr>
          <p:spPr>
            <a:xfrm>
              <a:off x="4840258" y="4166593"/>
              <a:ext cx="265771" cy="664736"/>
            </a:xfrm>
            <a:custGeom>
              <a:avLst/>
              <a:gdLst/>
              <a:ahLst/>
              <a:cxnLst/>
              <a:rect l="l" t="t" r="r" b="b"/>
              <a:pathLst>
                <a:path w="2584" h="6463" extrusionOk="0">
                  <a:moveTo>
                    <a:pt x="1" y="0"/>
                  </a:moveTo>
                  <a:lnTo>
                    <a:pt x="1" y="6463"/>
                  </a:lnTo>
                  <a:lnTo>
                    <a:pt x="2583" y="6463"/>
                  </a:lnTo>
                  <a:lnTo>
                    <a:pt x="2583"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2" name="Google Shape;882;p37"/>
            <p:cNvSpPr/>
            <p:nvPr/>
          </p:nvSpPr>
          <p:spPr>
            <a:xfrm>
              <a:off x="4816396" y="4143965"/>
              <a:ext cx="308660" cy="38158"/>
            </a:xfrm>
            <a:custGeom>
              <a:avLst/>
              <a:gdLst/>
              <a:ahLst/>
              <a:cxnLst/>
              <a:rect l="l" t="t" r="r" b="b"/>
              <a:pathLst>
                <a:path w="3001" h="371" extrusionOk="0">
                  <a:moveTo>
                    <a:pt x="186" y="0"/>
                  </a:moveTo>
                  <a:cubicBezTo>
                    <a:pt x="82" y="0"/>
                    <a:pt x="1" y="81"/>
                    <a:pt x="1" y="186"/>
                  </a:cubicBezTo>
                  <a:cubicBezTo>
                    <a:pt x="1" y="278"/>
                    <a:pt x="82" y="371"/>
                    <a:pt x="186" y="371"/>
                  </a:cubicBezTo>
                  <a:lnTo>
                    <a:pt x="2827" y="371"/>
                  </a:lnTo>
                  <a:cubicBezTo>
                    <a:pt x="2920" y="371"/>
                    <a:pt x="3001" y="278"/>
                    <a:pt x="3001" y="186"/>
                  </a:cubicBezTo>
                  <a:cubicBezTo>
                    <a:pt x="3001" y="81"/>
                    <a:pt x="2920" y="0"/>
                    <a:pt x="282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3" name="Google Shape;883;p37"/>
            <p:cNvSpPr/>
            <p:nvPr/>
          </p:nvSpPr>
          <p:spPr>
            <a:xfrm>
              <a:off x="4063175" y="4413254"/>
              <a:ext cx="1553484" cy="773142"/>
            </a:xfrm>
            <a:custGeom>
              <a:avLst/>
              <a:gdLst/>
              <a:ahLst/>
              <a:cxnLst/>
              <a:rect l="l" t="t" r="r" b="b"/>
              <a:pathLst>
                <a:path w="15104" h="7517" extrusionOk="0">
                  <a:moveTo>
                    <a:pt x="0" y="0"/>
                  </a:moveTo>
                  <a:lnTo>
                    <a:pt x="0" y="7517"/>
                  </a:lnTo>
                  <a:lnTo>
                    <a:pt x="15103" y="7517"/>
                  </a:lnTo>
                  <a:lnTo>
                    <a:pt x="15103"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4" name="Google Shape;884;p37"/>
            <p:cNvSpPr/>
            <p:nvPr/>
          </p:nvSpPr>
          <p:spPr>
            <a:xfrm>
              <a:off x="4212107" y="4588310"/>
              <a:ext cx="1246058" cy="82282"/>
            </a:xfrm>
            <a:custGeom>
              <a:avLst/>
              <a:gdLst/>
              <a:ahLst/>
              <a:cxnLst/>
              <a:rect l="l" t="t" r="r" b="b"/>
              <a:pathLst>
                <a:path w="12115" h="800" extrusionOk="0">
                  <a:moveTo>
                    <a:pt x="0" y="1"/>
                  </a:moveTo>
                  <a:lnTo>
                    <a:pt x="0" y="800"/>
                  </a:lnTo>
                  <a:lnTo>
                    <a:pt x="12115" y="800"/>
                  </a:lnTo>
                  <a:lnTo>
                    <a:pt x="1211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5" name="Google Shape;885;p37"/>
            <p:cNvSpPr/>
            <p:nvPr/>
          </p:nvSpPr>
          <p:spPr>
            <a:xfrm>
              <a:off x="4212107" y="4730144"/>
              <a:ext cx="1246058" cy="82282"/>
            </a:xfrm>
            <a:custGeom>
              <a:avLst/>
              <a:gdLst/>
              <a:ahLst/>
              <a:cxnLst/>
              <a:rect l="l" t="t" r="r" b="b"/>
              <a:pathLst>
                <a:path w="12115" h="800" extrusionOk="0">
                  <a:moveTo>
                    <a:pt x="0" y="0"/>
                  </a:moveTo>
                  <a:lnTo>
                    <a:pt x="0" y="799"/>
                  </a:lnTo>
                  <a:lnTo>
                    <a:pt x="12115" y="799"/>
                  </a:lnTo>
                  <a:lnTo>
                    <a:pt x="1211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6" name="Google Shape;886;p37"/>
            <p:cNvSpPr/>
            <p:nvPr/>
          </p:nvSpPr>
          <p:spPr>
            <a:xfrm>
              <a:off x="4212107" y="4870641"/>
              <a:ext cx="1246058" cy="82282"/>
            </a:xfrm>
            <a:custGeom>
              <a:avLst/>
              <a:gdLst/>
              <a:ahLst/>
              <a:cxnLst/>
              <a:rect l="l" t="t" r="r" b="b"/>
              <a:pathLst>
                <a:path w="12115" h="800" extrusionOk="0">
                  <a:moveTo>
                    <a:pt x="0" y="1"/>
                  </a:moveTo>
                  <a:lnTo>
                    <a:pt x="0" y="800"/>
                  </a:lnTo>
                  <a:lnTo>
                    <a:pt x="12115" y="800"/>
                  </a:lnTo>
                  <a:lnTo>
                    <a:pt x="1211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and two columns 2">
  <p:cSld name="CUSTOM_8_1">
    <p:spTree>
      <p:nvGrpSpPr>
        <p:cNvPr id="1" name="Shape 887"/>
        <p:cNvGrpSpPr/>
        <p:nvPr/>
      </p:nvGrpSpPr>
      <p:grpSpPr>
        <a:xfrm>
          <a:off x="0" y="0"/>
          <a:ext cx="0" cy="0"/>
          <a:chOff x="0" y="0"/>
          <a:chExt cx="0" cy="0"/>
        </a:xfrm>
      </p:grpSpPr>
      <p:sp>
        <p:nvSpPr>
          <p:cNvPr id="888" name="Google Shape;888;p38"/>
          <p:cNvSpPr txBox="1">
            <a:spLocks noGrp="1"/>
          </p:cNvSpPr>
          <p:nvPr>
            <p:ph type="subTitle" idx="1"/>
          </p:nvPr>
        </p:nvSpPr>
        <p:spPr>
          <a:xfrm>
            <a:off x="4683448" y="3839125"/>
            <a:ext cx="2227200" cy="689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1600"/>
            </a:lvl1pPr>
            <a:lvl2pPr lvl="1" algn="ctr" rtl="0">
              <a:spcBef>
                <a:spcPts val="1600"/>
              </a:spcBef>
              <a:spcAft>
                <a:spcPts val="0"/>
              </a:spcAft>
              <a:buSzPts val="1600"/>
              <a:buNone/>
              <a:defRPr sz="1600"/>
            </a:lvl2pPr>
            <a:lvl3pPr lvl="2" algn="ctr" rtl="0">
              <a:spcBef>
                <a:spcPts val="1600"/>
              </a:spcBef>
              <a:spcAft>
                <a:spcPts val="0"/>
              </a:spcAft>
              <a:buSzPts val="1600"/>
              <a:buNone/>
              <a:defRPr sz="1600"/>
            </a:lvl3pPr>
            <a:lvl4pPr lvl="3" algn="ctr" rtl="0">
              <a:spcBef>
                <a:spcPts val="1600"/>
              </a:spcBef>
              <a:spcAft>
                <a:spcPts val="0"/>
              </a:spcAft>
              <a:buSzPts val="1600"/>
              <a:buNone/>
              <a:defRPr sz="1600"/>
            </a:lvl4pPr>
            <a:lvl5pPr lvl="4" algn="ctr" rtl="0">
              <a:spcBef>
                <a:spcPts val="1600"/>
              </a:spcBef>
              <a:spcAft>
                <a:spcPts val="0"/>
              </a:spcAft>
              <a:buSzPts val="1600"/>
              <a:buNone/>
              <a:defRPr sz="1600"/>
            </a:lvl5pPr>
            <a:lvl6pPr lvl="5" algn="ctr" rtl="0">
              <a:spcBef>
                <a:spcPts val="1600"/>
              </a:spcBef>
              <a:spcAft>
                <a:spcPts val="0"/>
              </a:spcAft>
              <a:buSzPts val="1600"/>
              <a:buNone/>
              <a:defRPr sz="1600"/>
            </a:lvl6pPr>
            <a:lvl7pPr lvl="6" algn="ctr" rtl="0">
              <a:spcBef>
                <a:spcPts val="1600"/>
              </a:spcBef>
              <a:spcAft>
                <a:spcPts val="0"/>
              </a:spcAft>
              <a:buSzPts val="1600"/>
              <a:buNone/>
              <a:defRPr sz="1600"/>
            </a:lvl7pPr>
            <a:lvl8pPr lvl="7" algn="ctr" rtl="0">
              <a:spcBef>
                <a:spcPts val="1600"/>
              </a:spcBef>
              <a:spcAft>
                <a:spcPts val="0"/>
              </a:spcAft>
              <a:buSzPts val="1600"/>
              <a:buNone/>
              <a:defRPr sz="1600"/>
            </a:lvl8pPr>
            <a:lvl9pPr lvl="8" algn="ctr" rtl="0">
              <a:spcBef>
                <a:spcPts val="1600"/>
              </a:spcBef>
              <a:spcAft>
                <a:spcPts val="1600"/>
              </a:spcAft>
              <a:buSzPts val="1600"/>
              <a:buNone/>
              <a:defRPr sz="1600"/>
            </a:lvl9pPr>
          </a:lstStyle>
          <a:p>
            <a:endParaRPr/>
          </a:p>
        </p:txBody>
      </p:sp>
      <p:sp>
        <p:nvSpPr>
          <p:cNvPr id="889" name="Google Shape;889;p38"/>
          <p:cNvSpPr txBox="1">
            <a:spLocks noGrp="1"/>
          </p:cNvSpPr>
          <p:nvPr>
            <p:ph type="subTitle" idx="2"/>
          </p:nvPr>
        </p:nvSpPr>
        <p:spPr>
          <a:xfrm>
            <a:off x="2233350" y="3839125"/>
            <a:ext cx="2227200" cy="689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1600"/>
            </a:lvl1pPr>
            <a:lvl2pPr lvl="1" algn="ctr" rtl="0">
              <a:spcBef>
                <a:spcPts val="1600"/>
              </a:spcBef>
              <a:spcAft>
                <a:spcPts val="0"/>
              </a:spcAft>
              <a:buSzPts val="1600"/>
              <a:buNone/>
              <a:defRPr sz="1600"/>
            </a:lvl2pPr>
            <a:lvl3pPr lvl="2" algn="ctr" rtl="0">
              <a:spcBef>
                <a:spcPts val="1600"/>
              </a:spcBef>
              <a:spcAft>
                <a:spcPts val="0"/>
              </a:spcAft>
              <a:buSzPts val="1600"/>
              <a:buNone/>
              <a:defRPr sz="1600"/>
            </a:lvl3pPr>
            <a:lvl4pPr lvl="3" algn="ctr" rtl="0">
              <a:spcBef>
                <a:spcPts val="1600"/>
              </a:spcBef>
              <a:spcAft>
                <a:spcPts val="0"/>
              </a:spcAft>
              <a:buSzPts val="1600"/>
              <a:buNone/>
              <a:defRPr sz="1600"/>
            </a:lvl4pPr>
            <a:lvl5pPr lvl="4" algn="ctr" rtl="0">
              <a:spcBef>
                <a:spcPts val="1600"/>
              </a:spcBef>
              <a:spcAft>
                <a:spcPts val="0"/>
              </a:spcAft>
              <a:buSzPts val="1600"/>
              <a:buNone/>
              <a:defRPr sz="1600"/>
            </a:lvl5pPr>
            <a:lvl6pPr lvl="5" algn="ctr" rtl="0">
              <a:spcBef>
                <a:spcPts val="1600"/>
              </a:spcBef>
              <a:spcAft>
                <a:spcPts val="0"/>
              </a:spcAft>
              <a:buSzPts val="1600"/>
              <a:buNone/>
              <a:defRPr sz="1600"/>
            </a:lvl6pPr>
            <a:lvl7pPr lvl="6" algn="ctr" rtl="0">
              <a:spcBef>
                <a:spcPts val="1600"/>
              </a:spcBef>
              <a:spcAft>
                <a:spcPts val="0"/>
              </a:spcAft>
              <a:buSzPts val="1600"/>
              <a:buNone/>
              <a:defRPr sz="1600"/>
            </a:lvl7pPr>
            <a:lvl8pPr lvl="7" algn="ctr" rtl="0">
              <a:spcBef>
                <a:spcPts val="1600"/>
              </a:spcBef>
              <a:spcAft>
                <a:spcPts val="0"/>
              </a:spcAft>
              <a:buSzPts val="1600"/>
              <a:buNone/>
              <a:defRPr sz="1600"/>
            </a:lvl8pPr>
            <a:lvl9pPr lvl="8" algn="ctr" rtl="0">
              <a:spcBef>
                <a:spcPts val="1600"/>
              </a:spcBef>
              <a:spcAft>
                <a:spcPts val="1600"/>
              </a:spcAft>
              <a:buSzPts val="1600"/>
              <a:buNone/>
              <a:defRPr sz="1600"/>
            </a:lvl9pPr>
          </a:lstStyle>
          <a:p>
            <a:endParaRPr/>
          </a:p>
        </p:txBody>
      </p:sp>
      <p:sp>
        <p:nvSpPr>
          <p:cNvPr id="890" name="Google Shape;890;p38"/>
          <p:cNvSpPr/>
          <p:nvPr/>
        </p:nvSpPr>
        <p:spPr>
          <a:xfrm rot="-10641324">
            <a:off x="-2521182" y="-713393"/>
            <a:ext cx="13272138" cy="2257180"/>
          </a:xfrm>
          <a:custGeom>
            <a:avLst/>
            <a:gdLst/>
            <a:ahLst/>
            <a:cxnLst/>
            <a:rect l="l" t="t" r="r" b="b"/>
            <a:pathLst>
              <a:path w="203789" h="69335" extrusionOk="0">
                <a:moveTo>
                  <a:pt x="172317" y="1"/>
                </a:moveTo>
                <a:cubicBezTo>
                  <a:pt x="159938" y="1"/>
                  <a:pt x="151290" y="8761"/>
                  <a:pt x="153912" y="26325"/>
                </a:cubicBezTo>
                <a:cubicBezTo>
                  <a:pt x="155535" y="37128"/>
                  <a:pt x="149594" y="41109"/>
                  <a:pt x="141160" y="41109"/>
                </a:cubicBezTo>
                <a:cubicBezTo>
                  <a:pt x="133061" y="41109"/>
                  <a:pt x="122662" y="37438"/>
                  <a:pt x="114457" y="32615"/>
                </a:cubicBezTo>
                <a:cubicBezTo>
                  <a:pt x="108557" y="29147"/>
                  <a:pt x="102960" y="27661"/>
                  <a:pt x="97863" y="27661"/>
                </a:cubicBezTo>
                <a:cubicBezTo>
                  <a:pt x="88491" y="27661"/>
                  <a:pt x="80813" y="32688"/>
                  <a:pt x="76063" y="39668"/>
                </a:cubicBezTo>
                <a:cubicBezTo>
                  <a:pt x="72714" y="44612"/>
                  <a:pt x="66870" y="47709"/>
                  <a:pt x="60247" y="47709"/>
                </a:cubicBezTo>
                <a:cubicBezTo>
                  <a:pt x="52407" y="47709"/>
                  <a:pt x="43474" y="43369"/>
                  <a:pt x="36292" y="32615"/>
                </a:cubicBezTo>
                <a:cubicBezTo>
                  <a:pt x="30414" y="23820"/>
                  <a:pt x="22624" y="21370"/>
                  <a:pt x="15768" y="21370"/>
                </a:cubicBezTo>
                <a:cubicBezTo>
                  <a:pt x="7145" y="21370"/>
                  <a:pt x="1" y="25245"/>
                  <a:pt x="1" y="25245"/>
                </a:cubicBezTo>
                <a:lnTo>
                  <a:pt x="1" y="69334"/>
                </a:lnTo>
                <a:lnTo>
                  <a:pt x="203789" y="69334"/>
                </a:lnTo>
                <a:lnTo>
                  <a:pt x="203789" y="14209"/>
                </a:lnTo>
                <a:cubicBezTo>
                  <a:pt x="203789" y="14209"/>
                  <a:pt x="196810" y="5480"/>
                  <a:pt x="180414" y="1126"/>
                </a:cubicBezTo>
                <a:cubicBezTo>
                  <a:pt x="177599" y="376"/>
                  <a:pt x="174878" y="1"/>
                  <a:pt x="1723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1" name="Google Shape;891;p38"/>
          <p:cNvSpPr/>
          <p:nvPr/>
        </p:nvSpPr>
        <p:spPr>
          <a:xfrm flipH="1">
            <a:off x="1086691" y="4111750"/>
            <a:ext cx="9561417" cy="2067175"/>
          </a:xfrm>
          <a:custGeom>
            <a:avLst/>
            <a:gdLst/>
            <a:ahLst/>
            <a:cxnLst/>
            <a:rect l="l" t="t" r="r" b="b"/>
            <a:pathLst>
              <a:path w="164916" h="54335" extrusionOk="0">
                <a:moveTo>
                  <a:pt x="37882" y="1"/>
                </a:moveTo>
                <a:cubicBezTo>
                  <a:pt x="35111" y="1"/>
                  <a:pt x="32343" y="342"/>
                  <a:pt x="29655" y="963"/>
                </a:cubicBezTo>
                <a:cubicBezTo>
                  <a:pt x="25219" y="1997"/>
                  <a:pt x="20816" y="3498"/>
                  <a:pt x="16913" y="5900"/>
                </a:cubicBezTo>
                <a:cubicBezTo>
                  <a:pt x="16513" y="6134"/>
                  <a:pt x="16079" y="6434"/>
                  <a:pt x="15679" y="6667"/>
                </a:cubicBezTo>
                <a:cubicBezTo>
                  <a:pt x="12376" y="8802"/>
                  <a:pt x="9508" y="11471"/>
                  <a:pt x="6505" y="13939"/>
                </a:cubicBezTo>
                <a:cubicBezTo>
                  <a:pt x="1" y="19276"/>
                  <a:pt x="4771" y="48697"/>
                  <a:pt x="6105" y="48797"/>
                </a:cubicBezTo>
                <a:cubicBezTo>
                  <a:pt x="8868" y="48982"/>
                  <a:pt x="11654" y="49062"/>
                  <a:pt x="14458" y="49062"/>
                </a:cubicBezTo>
                <a:cubicBezTo>
                  <a:pt x="33634" y="49062"/>
                  <a:pt x="53616" y="45301"/>
                  <a:pt x="72686" y="45301"/>
                </a:cubicBezTo>
                <a:cubicBezTo>
                  <a:pt x="74047" y="45301"/>
                  <a:pt x="75404" y="45321"/>
                  <a:pt x="76756" y="45362"/>
                </a:cubicBezTo>
                <a:cubicBezTo>
                  <a:pt x="80492" y="45462"/>
                  <a:pt x="80959" y="54201"/>
                  <a:pt x="84728" y="54335"/>
                </a:cubicBezTo>
                <a:lnTo>
                  <a:pt x="106777" y="45929"/>
                </a:lnTo>
                <a:cubicBezTo>
                  <a:pt x="106777" y="45929"/>
                  <a:pt x="144304" y="52200"/>
                  <a:pt x="159648" y="52667"/>
                </a:cubicBezTo>
                <a:cubicBezTo>
                  <a:pt x="159663" y="52667"/>
                  <a:pt x="159679" y="52668"/>
                  <a:pt x="159694" y="52668"/>
                </a:cubicBezTo>
                <a:cubicBezTo>
                  <a:pt x="164190" y="52668"/>
                  <a:pt x="164915" y="28148"/>
                  <a:pt x="163951" y="27649"/>
                </a:cubicBezTo>
                <a:cubicBezTo>
                  <a:pt x="154077" y="22746"/>
                  <a:pt x="143770" y="18643"/>
                  <a:pt x="133162" y="15440"/>
                </a:cubicBezTo>
                <a:cubicBezTo>
                  <a:pt x="129579" y="14340"/>
                  <a:pt x="125839" y="13337"/>
                  <a:pt x="122122" y="13337"/>
                </a:cubicBezTo>
                <a:cubicBezTo>
                  <a:pt x="120995" y="13337"/>
                  <a:pt x="119870" y="13429"/>
                  <a:pt x="118752" y="13639"/>
                </a:cubicBezTo>
                <a:cubicBezTo>
                  <a:pt x="115450" y="14273"/>
                  <a:pt x="112414" y="15907"/>
                  <a:pt x="109412" y="17475"/>
                </a:cubicBezTo>
                <a:cubicBezTo>
                  <a:pt x="105443" y="19610"/>
                  <a:pt x="101540" y="21678"/>
                  <a:pt x="97570" y="23813"/>
                </a:cubicBezTo>
                <a:cubicBezTo>
                  <a:pt x="95436" y="24947"/>
                  <a:pt x="93201" y="26115"/>
                  <a:pt x="90766" y="26115"/>
                </a:cubicBezTo>
                <a:cubicBezTo>
                  <a:pt x="89398" y="26115"/>
                  <a:pt x="88030" y="25748"/>
                  <a:pt x="86729" y="25281"/>
                </a:cubicBezTo>
                <a:cubicBezTo>
                  <a:pt x="71285" y="19810"/>
                  <a:pt x="60677" y="4266"/>
                  <a:pt x="44699" y="730"/>
                </a:cubicBezTo>
                <a:cubicBezTo>
                  <a:pt x="42453" y="232"/>
                  <a:pt x="40167" y="1"/>
                  <a:pt x="3788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2" name="Google Shape;892;p38"/>
          <p:cNvSpPr/>
          <p:nvPr/>
        </p:nvSpPr>
        <p:spPr>
          <a:xfrm>
            <a:off x="955455" y="4108821"/>
            <a:ext cx="538445" cy="150307"/>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3" name="Google Shape;893;p38"/>
          <p:cNvSpPr/>
          <p:nvPr/>
        </p:nvSpPr>
        <p:spPr>
          <a:xfrm flipH="1">
            <a:off x="7905050" y="1953900"/>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4" name="Google Shape;894;p38"/>
          <p:cNvSpPr/>
          <p:nvPr/>
        </p:nvSpPr>
        <p:spPr>
          <a:xfrm>
            <a:off x="1858355" y="772858"/>
            <a:ext cx="538445" cy="150307"/>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5" name="Google Shape;895;p38"/>
          <p:cNvSpPr txBox="1">
            <a:spLocks noGrp="1"/>
          </p:cNvSpPr>
          <p:nvPr>
            <p:ph type="subTitle" idx="3"/>
          </p:nvPr>
        </p:nvSpPr>
        <p:spPr>
          <a:xfrm>
            <a:off x="2446950" y="3179425"/>
            <a:ext cx="1800000" cy="495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600">
                <a:latin typeface="Barlow SemiBold"/>
                <a:ea typeface="Barlow SemiBold"/>
                <a:cs typeface="Barlow SemiBold"/>
                <a:sym typeface="Barlow SemiBold"/>
              </a:defRPr>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896" name="Google Shape;896;p38"/>
          <p:cNvSpPr txBox="1">
            <a:spLocks noGrp="1"/>
          </p:cNvSpPr>
          <p:nvPr>
            <p:ph type="subTitle" idx="4"/>
          </p:nvPr>
        </p:nvSpPr>
        <p:spPr>
          <a:xfrm>
            <a:off x="4897048" y="3178225"/>
            <a:ext cx="1800000" cy="495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600">
                <a:latin typeface="Barlow SemiBold"/>
                <a:ea typeface="Barlow SemiBold"/>
                <a:cs typeface="Barlow SemiBold"/>
                <a:sym typeface="Barlow SemiBold"/>
              </a:defRPr>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897" name="Google Shape;897;p38"/>
          <p:cNvSpPr txBox="1">
            <a:spLocks noGrp="1"/>
          </p:cNvSpPr>
          <p:nvPr>
            <p:ph type="title"/>
          </p:nvPr>
        </p:nvSpPr>
        <p:spPr>
          <a:xfrm>
            <a:off x="540000" y="491400"/>
            <a:ext cx="8100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4100"/>
              <a:buNone/>
              <a:defRPr/>
            </a:lvl1pPr>
            <a:lvl2pPr lvl="1" rtl="0">
              <a:spcBef>
                <a:spcPts val="0"/>
              </a:spcBef>
              <a:spcAft>
                <a:spcPts val="0"/>
              </a:spcAft>
              <a:buSzPts val="4100"/>
              <a:buNone/>
              <a:defRPr/>
            </a:lvl2pPr>
            <a:lvl3pPr lvl="2" rtl="0">
              <a:spcBef>
                <a:spcPts val="0"/>
              </a:spcBef>
              <a:spcAft>
                <a:spcPts val="0"/>
              </a:spcAft>
              <a:buSzPts val="4100"/>
              <a:buNone/>
              <a:defRPr/>
            </a:lvl3pPr>
            <a:lvl4pPr lvl="3" rtl="0">
              <a:spcBef>
                <a:spcPts val="0"/>
              </a:spcBef>
              <a:spcAft>
                <a:spcPts val="0"/>
              </a:spcAft>
              <a:buSzPts val="4100"/>
              <a:buNone/>
              <a:defRPr/>
            </a:lvl4pPr>
            <a:lvl5pPr lvl="4" rtl="0">
              <a:spcBef>
                <a:spcPts val="0"/>
              </a:spcBef>
              <a:spcAft>
                <a:spcPts val="0"/>
              </a:spcAft>
              <a:buSzPts val="4100"/>
              <a:buNone/>
              <a:defRPr/>
            </a:lvl5pPr>
            <a:lvl6pPr lvl="5" rtl="0">
              <a:spcBef>
                <a:spcPts val="0"/>
              </a:spcBef>
              <a:spcAft>
                <a:spcPts val="0"/>
              </a:spcAft>
              <a:buSzPts val="4100"/>
              <a:buNone/>
              <a:defRPr/>
            </a:lvl6pPr>
            <a:lvl7pPr lvl="6" rtl="0">
              <a:spcBef>
                <a:spcPts val="0"/>
              </a:spcBef>
              <a:spcAft>
                <a:spcPts val="0"/>
              </a:spcAft>
              <a:buSzPts val="4100"/>
              <a:buNone/>
              <a:defRPr/>
            </a:lvl7pPr>
            <a:lvl8pPr lvl="7" rtl="0">
              <a:spcBef>
                <a:spcPts val="0"/>
              </a:spcBef>
              <a:spcAft>
                <a:spcPts val="0"/>
              </a:spcAft>
              <a:buSzPts val="4100"/>
              <a:buNone/>
              <a:defRPr/>
            </a:lvl8pPr>
            <a:lvl9pPr lvl="8" rtl="0">
              <a:spcBef>
                <a:spcPts val="0"/>
              </a:spcBef>
              <a:spcAft>
                <a:spcPts val="0"/>
              </a:spcAft>
              <a:buSzPts val="4100"/>
              <a:buNone/>
              <a:defRPr/>
            </a:lvl9pPr>
          </a:lstStyle>
          <a:p>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and two columns 3">
  <p:cSld name="CUSTOM_7_2">
    <p:bg>
      <p:bgPr>
        <a:solidFill>
          <a:schemeClr val="lt2"/>
        </a:solidFill>
        <a:effectLst/>
      </p:bgPr>
    </p:bg>
    <p:spTree>
      <p:nvGrpSpPr>
        <p:cNvPr id="1" name="Shape 898"/>
        <p:cNvGrpSpPr/>
        <p:nvPr/>
      </p:nvGrpSpPr>
      <p:grpSpPr>
        <a:xfrm>
          <a:off x="0" y="0"/>
          <a:ext cx="0" cy="0"/>
          <a:chOff x="0" y="0"/>
          <a:chExt cx="0" cy="0"/>
        </a:xfrm>
      </p:grpSpPr>
      <p:sp>
        <p:nvSpPr>
          <p:cNvPr id="899" name="Google Shape;899;p39"/>
          <p:cNvSpPr/>
          <p:nvPr/>
        </p:nvSpPr>
        <p:spPr>
          <a:xfrm rot="10800000">
            <a:off x="-476434" y="-1608043"/>
            <a:ext cx="12182784" cy="2577178"/>
          </a:xfrm>
          <a:custGeom>
            <a:avLst/>
            <a:gdLst/>
            <a:ahLst/>
            <a:cxnLst/>
            <a:rect l="l" t="t" r="r" b="b"/>
            <a:pathLst>
              <a:path w="296346" h="185776" extrusionOk="0">
                <a:moveTo>
                  <a:pt x="66710" y="0"/>
                </a:moveTo>
                <a:cubicBezTo>
                  <a:pt x="57325" y="0"/>
                  <a:pt x="46367" y="1938"/>
                  <a:pt x="38628" y="7210"/>
                </a:cubicBezTo>
                <a:cubicBezTo>
                  <a:pt x="31323" y="12114"/>
                  <a:pt x="28521" y="20586"/>
                  <a:pt x="26553" y="28792"/>
                </a:cubicBezTo>
                <a:cubicBezTo>
                  <a:pt x="20782" y="53143"/>
                  <a:pt x="15011" y="77561"/>
                  <a:pt x="9207" y="101911"/>
                </a:cubicBezTo>
                <a:cubicBezTo>
                  <a:pt x="5872" y="115955"/>
                  <a:pt x="2536" y="130098"/>
                  <a:pt x="935" y="144475"/>
                </a:cubicBezTo>
                <a:cubicBezTo>
                  <a:pt x="334" y="149812"/>
                  <a:pt x="1" y="155483"/>
                  <a:pt x="2436" y="160320"/>
                </a:cubicBezTo>
                <a:cubicBezTo>
                  <a:pt x="4938" y="165323"/>
                  <a:pt x="9941" y="168526"/>
                  <a:pt x="14978" y="170961"/>
                </a:cubicBezTo>
                <a:cubicBezTo>
                  <a:pt x="30322" y="178233"/>
                  <a:pt x="47568" y="180067"/>
                  <a:pt x="64513" y="181502"/>
                </a:cubicBezTo>
                <a:cubicBezTo>
                  <a:pt x="98555" y="184344"/>
                  <a:pt x="132751" y="185776"/>
                  <a:pt x="166934" y="185776"/>
                </a:cubicBezTo>
                <a:cubicBezTo>
                  <a:pt x="182894" y="185776"/>
                  <a:pt x="198851" y="185464"/>
                  <a:pt x="214787" y="184837"/>
                </a:cubicBezTo>
                <a:cubicBezTo>
                  <a:pt x="239939" y="183870"/>
                  <a:pt x="267558" y="180901"/>
                  <a:pt x="284737" y="162521"/>
                </a:cubicBezTo>
                <a:cubicBezTo>
                  <a:pt x="289341" y="157618"/>
                  <a:pt x="292977" y="151680"/>
                  <a:pt x="294478" y="145176"/>
                </a:cubicBezTo>
                <a:cubicBezTo>
                  <a:pt x="296346" y="137137"/>
                  <a:pt x="294978" y="128664"/>
                  <a:pt x="293710" y="120491"/>
                </a:cubicBezTo>
                <a:cubicBezTo>
                  <a:pt x="287973" y="82998"/>
                  <a:pt x="285171" y="45071"/>
                  <a:pt x="285371" y="7110"/>
                </a:cubicBezTo>
                <a:lnTo>
                  <a:pt x="285371" y="7110"/>
                </a:lnTo>
                <a:cubicBezTo>
                  <a:pt x="274463" y="15783"/>
                  <a:pt x="261020" y="21287"/>
                  <a:pt x="247144" y="22788"/>
                </a:cubicBezTo>
                <a:cubicBezTo>
                  <a:pt x="240973" y="23455"/>
                  <a:pt x="234468" y="23422"/>
                  <a:pt x="229098" y="26557"/>
                </a:cubicBezTo>
                <a:cubicBezTo>
                  <a:pt x="219658" y="32028"/>
                  <a:pt x="216188" y="45871"/>
                  <a:pt x="205648" y="48640"/>
                </a:cubicBezTo>
                <a:cubicBezTo>
                  <a:pt x="204171" y="49025"/>
                  <a:pt x="202641" y="49161"/>
                  <a:pt x="201085" y="49161"/>
                </a:cubicBezTo>
                <a:cubicBezTo>
                  <a:pt x="197377" y="49161"/>
                  <a:pt x="193524" y="48390"/>
                  <a:pt x="189920" y="48390"/>
                </a:cubicBezTo>
                <a:cubicBezTo>
                  <a:pt x="187178" y="48390"/>
                  <a:pt x="184579" y="48836"/>
                  <a:pt x="182298" y="50408"/>
                </a:cubicBezTo>
                <a:cubicBezTo>
                  <a:pt x="179662" y="52209"/>
                  <a:pt x="178128" y="55145"/>
                  <a:pt x="175659" y="57146"/>
                </a:cubicBezTo>
                <a:cubicBezTo>
                  <a:pt x="172925" y="59433"/>
                  <a:pt x="169357" y="60270"/>
                  <a:pt x="165733" y="60270"/>
                </a:cubicBezTo>
                <a:cubicBezTo>
                  <a:pt x="164230" y="60270"/>
                  <a:pt x="162717" y="60126"/>
                  <a:pt x="161249" y="59881"/>
                </a:cubicBezTo>
                <a:cubicBezTo>
                  <a:pt x="151109" y="58147"/>
                  <a:pt x="141769" y="52142"/>
                  <a:pt x="136065" y="43603"/>
                </a:cubicBezTo>
                <a:cubicBezTo>
                  <a:pt x="130627" y="35531"/>
                  <a:pt x="127358" y="24322"/>
                  <a:pt x="117952" y="21554"/>
                </a:cubicBezTo>
                <a:cubicBezTo>
                  <a:pt x="111914" y="19753"/>
                  <a:pt x="104776" y="22188"/>
                  <a:pt x="99505" y="18752"/>
                </a:cubicBezTo>
                <a:cubicBezTo>
                  <a:pt x="96503" y="16784"/>
                  <a:pt x="94835" y="13381"/>
                  <a:pt x="92600" y="10546"/>
                </a:cubicBezTo>
                <a:cubicBezTo>
                  <a:pt x="87096" y="3541"/>
                  <a:pt x="77856" y="339"/>
                  <a:pt x="68983" y="38"/>
                </a:cubicBezTo>
                <a:cubicBezTo>
                  <a:pt x="68238" y="13"/>
                  <a:pt x="67479" y="0"/>
                  <a:pt x="6671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0" name="Google Shape;900;p39"/>
          <p:cNvSpPr/>
          <p:nvPr/>
        </p:nvSpPr>
        <p:spPr>
          <a:xfrm rot="10800000" flipH="1">
            <a:off x="-1695200" y="3101141"/>
            <a:ext cx="7188922" cy="2141027"/>
          </a:xfrm>
          <a:custGeom>
            <a:avLst/>
            <a:gdLst/>
            <a:ahLst/>
            <a:cxnLst/>
            <a:rect l="l" t="t" r="r" b="b"/>
            <a:pathLst>
              <a:path w="109358" h="65325" extrusionOk="0">
                <a:moveTo>
                  <a:pt x="0" y="50845"/>
                </a:moveTo>
                <a:cubicBezTo>
                  <a:pt x="0" y="50845"/>
                  <a:pt x="12451" y="65325"/>
                  <a:pt x="29331" y="56615"/>
                </a:cubicBezTo>
                <a:cubicBezTo>
                  <a:pt x="41893" y="50157"/>
                  <a:pt x="34579" y="33761"/>
                  <a:pt x="41204" y="20845"/>
                </a:cubicBezTo>
                <a:cubicBezTo>
                  <a:pt x="47830" y="7929"/>
                  <a:pt x="63426" y="10795"/>
                  <a:pt x="72601" y="22241"/>
                </a:cubicBezTo>
                <a:cubicBezTo>
                  <a:pt x="83767" y="36180"/>
                  <a:pt x="109357" y="29480"/>
                  <a:pt x="108892" y="1"/>
                </a:cubicBezTo>
                <a:lnTo>
                  <a:pt x="0"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1" name="Google Shape;901;p39"/>
          <p:cNvSpPr/>
          <p:nvPr/>
        </p:nvSpPr>
        <p:spPr>
          <a:xfrm flipH="1">
            <a:off x="7827884" y="1814388"/>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2" name="Google Shape;902;p39"/>
          <p:cNvSpPr/>
          <p:nvPr/>
        </p:nvSpPr>
        <p:spPr>
          <a:xfrm flipH="1">
            <a:off x="6246596" y="4613538"/>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3" name="Google Shape;903;p39"/>
          <p:cNvSpPr txBox="1">
            <a:spLocks noGrp="1"/>
          </p:cNvSpPr>
          <p:nvPr>
            <p:ph type="title"/>
          </p:nvPr>
        </p:nvSpPr>
        <p:spPr>
          <a:xfrm>
            <a:off x="522000" y="491400"/>
            <a:ext cx="8100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4100"/>
              <a:buNone/>
              <a:defRPr/>
            </a:lvl1pPr>
            <a:lvl2pPr lvl="1" rtl="0">
              <a:spcBef>
                <a:spcPts val="0"/>
              </a:spcBef>
              <a:spcAft>
                <a:spcPts val="0"/>
              </a:spcAft>
              <a:buSzPts val="4100"/>
              <a:buNone/>
              <a:defRPr/>
            </a:lvl2pPr>
            <a:lvl3pPr lvl="2" rtl="0">
              <a:spcBef>
                <a:spcPts val="0"/>
              </a:spcBef>
              <a:spcAft>
                <a:spcPts val="0"/>
              </a:spcAft>
              <a:buSzPts val="4100"/>
              <a:buNone/>
              <a:defRPr/>
            </a:lvl3pPr>
            <a:lvl4pPr lvl="3" rtl="0">
              <a:spcBef>
                <a:spcPts val="0"/>
              </a:spcBef>
              <a:spcAft>
                <a:spcPts val="0"/>
              </a:spcAft>
              <a:buSzPts val="4100"/>
              <a:buNone/>
              <a:defRPr/>
            </a:lvl4pPr>
            <a:lvl5pPr lvl="4" rtl="0">
              <a:spcBef>
                <a:spcPts val="0"/>
              </a:spcBef>
              <a:spcAft>
                <a:spcPts val="0"/>
              </a:spcAft>
              <a:buSzPts val="4100"/>
              <a:buNone/>
              <a:defRPr/>
            </a:lvl5pPr>
            <a:lvl6pPr lvl="5" rtl="0">
              <a:spcBef>
                <a:spcPts val="0"/>
              </a:spcBef>
              <a:spcAft>
                <a:spcPts val="0"/>
              </a:spcAft>
              <a:buSzPts val="4100"/>
              <a:buNone/>
              <a:defRPr/>
            </a:lvl6pPr>
            <a:lvl7pPr lvl="6" rtl="0">
              <a:spcBef>
                <a:spcPts val="0"/>
              </a:spcBef>
              <a:spcAft>
                <a:spcPts val="0"/>
              </a:spcAft>
              <a:buSzPts val="4100"/>
              <a:buNone/>
              <a:defRPr/>
            </a:lvl7pPr>
            <a:lvl8pPr lvl="7" rtl="0">
              <a:spcBef>
                <a:spcPts val="0"/>
              </a:spcBef>
              <a:spcAft>
                <a:spcPts val="0"/>
              </a:spcAft>
              <a:buSzPts val="4100"/>
              <a:buNone/>
              <a:defRPr/>
            </a:lvl8pPr>
            <a:lvl9pPr lvl="8" rtl="0">
              <a:spcBef>
                <a:spcPts val="0"/>
              </a:spcBef>
              <a:spcAft>
                <a:spcPts val="0"/>
              </a:spcAft>
              <a:buSzPts val="4100"/>
              <a:buNone/>
              <a:defRPr/>
            </a:lvl9pPr>
          </a:lstStyle>
          <a:p>
            <a:endParaRPr/>
          </a:p>
        </p:txBody>
      </p:sp>
      <p:sp>
        <p:nvSpPr>
          <p:cNvPr id="904" name="Google Shape;904;p39"/>
          <p:cNvSpPr txBox="1">
            <a:spLocks noGrp="1"/>
          </p:cNvSpPr>
          <p:nvPr>
            <p:ph type="subTitle" idx="1"/>
          </p:nvPr>
        </p:nvSpPr>
        <p:spPr>
          <a:xfrm>
            <a:off x="737638" y="1151300"/>
            <a:ext cx="3761700" cy="3936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Font typeface="Barlow"/>
              <a:buNone/>
              <a:defRPr sz="1800">
                <a:latin typeface="Barlow SemiBold"/>
                <a:ea typeface="Barlow SemiBold"/>
                <a:cs typeface="Barlow SemiBold"/>
                <a:sym typeface="Barlow SemiBold"/>
              </a:defRPr>
            </a:lvl1pPr>
            <a:lvl2pPr lvl="1" rtl="0">
              <a:spcBef>
                <a:spcPts val="1600"/>
              </a:spcBef>
              <a:spcAft>
                <a:spcPts val="0"/>
              </a:spcAft>
              <a:buSzPts val="1600"/>
              <a:buFont typeface="Barlow"/>
              <a:buNone/>
              <a:defRPr sz="1600">
                <a:latin typeface="Barlow"/>
                <a:ea typeface="Barlow"/>
                <a:cs typeface="Barlow"/>
                <a:sym typeface="Barlow"/>
              </a:defRPr>
            </a:lvl2pPr>
            <a:lvl3pPr lvl="2" rtl="0">
              <a:spcBef>
                <a:spcPts val="1600"/>
              </a:spcBef>
              <a:spcAft>
                <a:spcPts val="0"/>
              </a:spcAft>
              <a:buSzPts val="1600"/>
              <a:buFont typeface="Barlow"/>
              <a:buNone/>
              <a:defRPr sz="1600">
                <a:latin typeface="Barlow"/>
                <a:ea typeface="Barlow"/>
                <a:cs typeface="Barlow"/>
                <a:sym typeface="Barlow"/>
              </a:defRPr>
            </a:lvl3pPr>
            <a:lvl4pPr lvl="3" rtl="0">
              <a:spcBef>
                <a:spcPts val="1600"/>
              </a:spcBef>
              <a:spcAft>
                <a:spcPts val="0"/>
              </a:spcAft>
              <a:buSzPts val="1600"/>
              <a:buFont typeface="Barlow"/>
              <a:buNone/>
              <a:defRPr sz="1600">
                <a:latin typeface="Barlow"/>
                <a:ea typeface="Barlow"/>
                <a:cs typeface="Barlow"/>
                <a:sym typeface="Barlow"/>
              </a:defRPr>
            </a:lvl4pPr>
            <a:lvl5pPr lvl="4" rtl="0">
              <a:spcBef>
                <a:spcPts val="1600"/>
              </a:spcBef>
              <a:spcAft>
                <a:spcPts val="0"/>
              </a:spcAft>
              <a:buSzPts val="1600"/>
              <a:buFont typeface="Barlow"/>
              <a:buNone/>
              <a:defRPr sz="1600">
                <a:latin typeface="Barlow"/>
                <a:ea typeface="Barlow"/>
                <a:cs typeface="Barlow"/>
                <a:sym typeface="Barlow"/>
              </a:defRPr>
            </a:lvl5pPr>
            <a:lvl6pPr lvl="5" rtl="0">
              <a:spcBef>
                <a:spcPts val="1600"/>
              </a:spcBef>
              <a:spcAft>
                <a:spcPts val="0"/>
              </a:spcAft>
              <a:buSzPts val="1600"/>
              <a:buFont typeface="Barlow"/>
              <a:buNone/>
              <a:defRPr sz="1600">
                <a:latin typeface="Barlow"/>
                <a:ea typeface="Barlow"/>
                <a:cs typeface="Barlow"/>
                <a:sym typeface="Barlow"/>
              </a:defRPr>
            </a:lvl6pPr>
            <a:lvl7pPr lvl="6" rtl="0">
              <a:spcBef>
                <a:spcPts val="1600"/>
              </a:spcBef>
              <a:spcAft>
                <a:spcPts val="0"/>
              </a:spcAft>
              <a:buSzPts val="1600"/>
              <a:buFont typeface="Barlow"/>
              <a:buNone/>
              <a:defRPr sz="1600">
                <a:latin typeface="Barlow"/>
                <a:ea typeface="Barlow"/>
                <a:cs typeface="Barlow"/>
                <a:sym typeface="Barlow"/>
              </a:defRPr>
            </a:lvl7pPr>
            <a:lvl8pPr lvl="7" rtl="0">
              <a:spcBef>
                <a:spcPts val="1600"/>
              </a:spcBef>
              <a:spcAft>
                <a:spcPts val="0"/>
              </a:spcAft>
              <a:buSzPts val="1600"/>
              <a:buFont typeface="Barlow"/>
              <a:buNone/>
              <a:defRPr sz="1600">
                <a:latin typeface="Barlow"/>
                <a:ea typeface="Barlow"/>
                <a:cs typeface="Barlow"/>
                <a:sym typeface="Barlow"/>
              </a:defRPr>
            </a:lvl8pPr>
            <a:lvl9pPr lvl="8" rtl="0">
              <a:spcBef>
                <a:spcPts val="1600"/>
              </a:spcBef>
              <a:spcAft>
                <a:spcPts val="1600"/>
              </a:spcAft>
              <a:buSzPts val="1600"/>
              <a:buFont typeface="Barlow"/>
              <a:buNone/>
              <a:defRPr sz="1600">
                <a:latin typeface="Barlow"/>
                <a:ea typeface="Barlow"/>
                <a:cs typeface="Barlow"/>
                <a:sym typeface="Barlow"/>
              </a:defRPr>
            </a:lvl9pPr>
          </a:lstStyle>
          <a:p>
            <a:endParaRPr/>
          </a:p>
        </p:txBody>
      </p:sp>
      <p:sp>
        <p:nvSpPr>
          <p:cNvPr id="905" name="Google Shape;905;p39"/>
          <p:cNvSpPr txBox="1">
            <a:spLocks noGrp="1"/>
          </p:cNvSpPr>
          <p:nvPr>
            <p:ph type="subTitle" idx="2"/>
          </p:nvPr>
        </p:nvSpPr>
        <p:spPr>
          <a:xfrm>
            <a:off x="4660888" y="1151300"/>
            <a:ext cx="3758100" cy="3936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Font typeface="Barlow"/>
              <a:buNone/>
              <a:defRPr sz="1800">
                <a:latin typeface="Barlow SemiBold"/>
                <a:ea typeface="Barlow SemiBold"/>
                <a:cs typeface="Barlow SemiBold"/>
                <a:sym typeface="Barlow SemiBold"/>
              </a:defRPr>
            </a:lvl1pPr>
            <a:lvl2pPr lvl="1" rtl="0">
              <a:spcBef>
                <a:spcPts val="1600"/>
              </a:spcBef>
              <a:spcAft>
                <a:spcPts val="0"/>
              </a:spcAft>
              <a:buSzPts val="1600"/>
              <a:buFont typeface="Barlow"/>
              <a:buNone/>
              <a:defRPr sz="1600">
                <a:latin typeface="Barlow"/>
                <a:ea typeface="Barlow"/>
                <a:cs typeface="Barlow"/>
                <a:sym typeface="Barlow"/>
              </a:defRPr>
            </a:lvl2pPr>
            <a:lvl3pPr lvl="2" rtl="0">
              <a:spcBef>
                <a:spcPts val="1600"/>
              </a:spcBef>
              <a:spcAft>
                <a:spcPts val="0"/>
              </a:spcAft>
              <a:buSzPts val="1600"/>
              <a:buFont typeface="Barlow"/>
              <a:buNone/>
              <a:defRPr sz="1600">
                <a:latin typeface="Barlow"/>
                <a:ea typeface="Barlow"/>
                <a:cs typeface="Barlow"/>
                <a:sym typeface="Barlow"/>
              </a:defRPr>
            </a:lvl3pPr>
            <a:lvl4pPr lvl="3" rtl="0">
              <a:spcBef>
                <a:spcPts val="1600"/>
              </a:spcBef>
              <a:spcAft>
                <a:spcPts val="0"/>
              </a:spcAft>
              <a:buSzPts val="1600"/>
              <a:buFont typeface="Barlow"/>
              <a:buNone/>
              <a:defRPr sz="1600">
                <a:latin typeface="Barlow"/>
                <a:ea typeface="Barlow"/>
                <a:cs typeface="Barlow"/>
                <a:sym typeface="Barlow"/>
              </a:defRPr>
            </a:lvl4pPr>
            <a:lvl5pPr lvl="4" rtl="0">
              <a:spcBef>
                <a:spcPts val="1600"/>
              </a:spcBef>
              <a:spcAft>
                <a:spcPts val="0"/>
              </a:spcAft>
              <a:buSzPts val="1600"/>
              <a:buFont typeface="Barlow"/>
              <a:buNone/>
              <a:defRPr sz="1600">
                <a:latin typeface="Barlow"/>
                <a:ea typeface="Barlow"/>
                <a:cs typeface="Barlow"/>
                <a:sym typeface="Barlow"/>
              </a:defRPr>
            </a:lvl5pPr>
            <a:lvl6pPr lvl="5" rtl="0">
              <a:spcBef>
                <a:spcPts val="1600"/>
              </a:spcBef>
              <a:spcAft>
                <a:spcPts val="0"/>
              </a:spcAft>
              <a:buSzPts val="1600"/>
              <a:buFont typeface="Barlow"/>
              <a:buNone/>
              <a:defRPr sz="1600">
                <a:latin typeface="Barlow"/>
                <a:ea typeface="Barlow"/>
                <a:cs typeface="Barlow"/>
                <a:sym typeface="Barlow"/>
              </a:defRPr>
            </a:lvl6pPr>
            <a:lvl7pPr lvl="6" rtl="0">
              <a:spcBef>
                <a:spcPts val="1600"/>
              </a:spcBef>
              <a:spcAft>
                <a:spcPts val="0"/>
              </a:spcAft>
              <a:buSzPts val="1600"/>
              <a:buFont typeface="Barlow"/>
              <a:buNone/>
              <a:defRPr sz="1600">
                <a:latin typeface="Barlow"/>
                <a:ea typeface="Barlow"/>
                <a:cs typeface="Barlow"/>
                <a:sym typeface="Barlow"/>
              </a:defRPr>
            </a:lvl7pPr>
            <a:lvl8pPr lvl="7" rtl="0">
              <a:spcBef>
                <a:spcPts val="1600"/>
              </a:spcBef>
              <a:spcAft>
                <a:spcPts val="0"/>
              </a:spcAft>
              <a:buSzPts val="1600"/>
              <a:buFont typeface="Barlow"/>
              <a:buNone/>
              <a:defRPr sz="1600">
                <a:latin typeface="Barlow"/>
                <a:ea typeface="Barlow"/>
                <a:cs typeface="Barlow"/>
                <a:sym typeface="Barlow"/>
              </a:defRPr>
            </a:lvl8pPr>
            <a:lvl9pPr lvl="8" rtl="0">
              <a:spcBef>
                <a:spcPts val="1600"/>
              </a:spcBef>
              <a:spcAft>
                <a:spcPts val="1600"/>
              </a:spcAft>
              <a:buSzPts val="1600"/>
              <a:buFont typeface="Barlow"/>
              <a:buNone/>
              <a:defRPr sz="1600">
                <a:latin typeface="Barlow"/>
                <a:ea typeface="Barlow"/>
                <a:cs typeface="Barlow"/>
                <a:sym typeface="Barlow"/>
              </a:defRPr>
            </a:lvl9pPr>
          </a:lstStyle>
          <a:p>
            <a:endParaRPr/>
          </a:p>
        </p:txBody>
      </p:sp>
      <p:sp>
        <p:nvSpPr>
          <p:cNvPr id="906" name="Google Shape;906;p39"/>
          <p:cNvSpPr txBox="1">
            <a:spLocks noGrp="1"/>
          </p:cNvSpPr>
          <p:nvPr>
            <p:ph type="subTitle" idx="3"/>
          </p:nvPr>
        </p:nvSpPr>
        <p:spPr>
          <a:xfrm>
            <a:off x="732644" y="1648625"/>
            <a:ext cx="3761700" cy="29367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Char char="●"/>
              <a:defRPr sz="1600"/>
            </a:lvl1pPr>
            <a:lvl2pPr lvl="1" rtl="0">
              <a:spcBef>
                <a:spcPts val="0"/>
              </a:spcBef>
              <a:spcAft>
                <a:spcPts val="0"/>
              </a:spcAft>
              <a:buSzPts val="1400"/>
              <a:buChar char="○"/>
              <a:defRPr/>
            </a:lvl2pPr>
            <a:lvl3pPr lvl="2" rtl="0">
              <a:spcBef>
                <a:spcPts val="1600"/>
              </a:spcBef>
              <a:spcAft>
                <a:spcPts val="0"/>
              </a:spcAft>
              <a:buSzPts val="1400"/>
              <a:buChar char="■"/>
              <a:defRPr/>
            </a:lvl3pPr>
            <a:lvl4pPr lvl="3" rtl="0">
              <a:spcBef>
                <a:spcPts val="1600"/>
              </a:spcBef>
              <a:spcAft>
                <a:spcPts val="0"/>
              </a:spcAft>
              <a:buSzPts val="1400"/>
              <a:buChar char="●"/>
              <a:defRPr/>
            </a:lvl4pPr>
            <a:lvl5pPr lvl="4" rtl="0">
              <a:spcBef>
                <a:spcPts val="1600"/>
              </a:spcBef>
              <a:spcAft>
                <a:spcPts val="0"/>
              </a:spcAft>
              <a:buSzPts val="1400"/>
              <a:buChar char="○"/>
              <a:defRPr/>
            </a:lvl5pPr>
            <a:lvl6pPr lvl="5" rtl="0">
              <a:spcBef>
                <a:spcPts val="1600"/>
              </a:spcBef>
              <a:spcAft>
                <a:spcPts val="0"/>
              </a:spcAft>
              <a:buSzPts val="1400"/>
              <a:buChar char="■"/>
              <a:defRPr/>
            </a:lvl6pPr>
            <a:lvl7pPr lvl="6" rtl="0">
              <a:spcBef>
                <a:spcPts val="1600"/>
              </a:spcBef>
              <a:spcAft>
                <a:spcPts val="0"/>
              </a:spcAft>
              <a:buSzPts val="1400"/>
              <a:buChar char="●"/>
              <a:defRPr/>
            </a:lvl7pPr>
            <a:lvl8pPr lvl="7" rtl="0">
              <a:spcBef>
                <a:spcPts val="1600"/>
              </a:spcBef>
              <a:spcAft>
                <a:spcPts val="0"/>
              </a:spcAft>
              <a:buSzPts val="1400"/>
              <a:buChar char="○"/>
              <a:defRPr/>
            </a:lvl8pPr>
            <a:lvl9pPr lvl="8" rtl="0">
              <a:spcBef>
                <a:spcPts val="1600"/>
              </a:spcBef>
              <a:spcAft>
                <a:spcPts val="1600"/>
              </a:spcAft>
              <a:buSzPts val="1400"/>
              <a:buChar char="■"/>
              <a:defRPr/>
            </a:lvl9pPr>
          </a:lstStyle>
          <a:p>
            <a:endParaRPr/>
          </a:p>
        </p:txBody>
      </p:sp>
      <p:sp>
        <p:nvSpPr>
          <p:cNvPr id="907" name="Google Shape;907;p39"/>
          <p:cNvSpPr txBox="1">
            <a:spLocks noGrp="1"/>
          </p:cNvSpPr>
          <p:nvPr>
            <p:ph type="subTitle" idx="4"/>
          </p:nvPr>
        </p:nvSpPr>
        <p:spPr>
          <a:xfrm>
            <a:off x="4654094" y="1648575"/>
            <a:ext cx="3761700" cy="29367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Char char="●"/>
              <a:defRPr sz="1600"/>
            </a:lvl1pPr>
            <a:lvl2pPr lvl="1" rtl="0">
              <a:spcBef>
                <a:spcPts val="0"/>
              </a:spcBef>
              <a:spcAft>
                <a:spcPts val="0"/>
              </a:spcAft>
              <a:buSzPts val="1400"/>
              <a:buChar char="○"/>
              <a:defRPr/>
            </a:lvl2pPr>
            <a:lvl3pPr lvl="2" rtl="0">
              <a:spcBef>
                <a:spcPts val="1600"/>
              </a:spcBef>
              <a:spcAft>
                <a:spcPts val="0"/>
              </a:spcAft>
              <a:buSzPts val="1400"/>
              <a:buChar char="■"/>
              <a:defRPr/>
            </a:lvl3pPr>
            <a:lvl4pPr lvl="3" rtl="0">
              <a:spcBef>
                <a:spcPts val="1600"/>
              </a:spcBef>
              <a:spcAft>
                <a:spcPts val="0"/>
              </a:spcAft>
              <a:buSzPts val="1400"/>
              <a:buChar char="●"/>
              <a:defRPr/>
            </a:lvl4pPr>
            <a:lvl5pPr lvl="4" rtl="0">
              <a:spcBef>
                <a:spcPts val="1600"/>
              </a:spcBef>
              <a:spcAft>
                <a:spcPts val="0"/>
              </a:spcAft>
              <a:buSzPts val="1400"/>
              <a:buChar char="○"/>
              <a:defRPr/>
            </a:lvl5pPr>
            <a:lvl6pPr lvl="5" rtl="0">
              <a:spcBef>
                <a:spcPts val="1600"/>
              </a:spcBef>
              <a:spcAft>
                <a:spcPts val="0"/>
              </a:spcAft>
              <a:buSzPts val="1400"/>
              <a:buChar char="■"/>
              <a:defRPr/>
            </a:lvl6pPr>
            <a:lvl7pPr lvl="6" rtl="0">
              <a:spcBef>
                <a:spcPts val="1600"/>
              </a:spcBef>
              <a:spcAft>
                <a:spcPts val="0"/>
              </a:spcAft>
              <a:buSzPts val="1400"/>
              <a:buChar char="●"/>
              <a:defRPr/>
            </a:lvl7pPr>
            <a:lvl8pPr lvl="7" rtl="0">
              <a:spcBef>
                <a:spcPts val="1600"/>
              </a:spcBef>
              <a:spcAft>
                <a:spcPts val="0"/>
              </a:spcAft>
              <a:buSzPts val="1400"/>
              <a:buChar char="○"/>
              <a:defRPr/>
            </a:lvl8pPr>
            <a:lvl9pPr lvl="8" rtl="0">
              <a:spcBef>
                <a:spcPts val="1600"/>
              </a:spcBef>
              <a:spcAft>
                <a:spcPts val="1600"/>
              </a:spcAft>
              <a:buSzPts val="1400"/>
              <a:buChar char="■"/>
              <a:defRPr/>
            </a:lvl9pPr>
          </a:lstStyle>
          <a:p>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and two columns 4">
  <p:cSld name="CUSTOM_7_1_2">
    <p:bg>
      <p:bgPr>
        <a:solidFill>
          <a:schemeClr val="accent5"/>
        </a:solidFill>
        <a:effectLst/>
      </p:bgPr>
    </p:bg>
    <p:spTree>
      <p:nvGrpSpPr>
        <p:cNvPr id="1" name="Shape 908"/>
        <p:cNvGrpSpPr/>
        <p:nvPr/>
      </p:nvGrpSpPr>
      <p:grpSpPr>
        <a:xfrm>
          <a:off x="0" y="0"/>
          <a:ext cx="0" cy="0"/>
          <a:chOff x="0" y="0"/>
          <a:chExt cx="0" cy="0"/>
        </a:xfrm>
      </p:grpSpPr>
      <p:sp>
        <p:nvSpPr>
          <p:cNvPr id="909" name="Google Shape;909;p40"/>
          <p:cNvSpPr/>
          <p:nvPr/>
        </p:nvSpPr>
        <p:spPr>
          <a:xfrm flipH="1">
            <a:off x="4390909" y="2256463"/>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0" name="Google Shape;910;p40"/>
          <p:cNvSpPr/>
          <p:nvPr/>
        </p:nvSpPr>
        <p:spPr>
          <a:xfrm flipH="1">
            <a:off x="6378171" y="3780038"/>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1" name="Google Shape;911;p40"/>
          <p:cNvSpPr txBox="1">
            <a:spLocks noGrp="1"/>
          </p:cNvSpPr>
          <p:nvPr>
            <p:ph type="title"/>
          </p:nvPr>
        </p:nvSpPr>
        <p:spPr>
          <a:xfrm>
            <a:off x="522000" y="491400"/>
            <a:ext cx="8100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4100"/>
              <a:buNone/>
              <a:defRPr/>
            </a:lvl1pPr>
            <a:lvl2pPr lvl="1" rtl="0">
              <a:spcBef>
                <a:spcPts val="0"/>
              </a:spcBef>
              <a:spcAft>
                <a:spcPts val="0"/>
              </a:spcAft>
              <a:buSzPts val="4100"/>
              <a:buNone/>
              <a:defRPr/>
            </a:lvl2pPr>
            <a:lvl3pPr lvl="2" rtl="0">
              <a:spcBef>
                <a:spcPts val="0"/>
              </a:spcBef>
              <a:spcAft>
                <a:spcPts val="0"/>
              </a:spcAft>
              <a:buSzPts val="4100"/>
              <a:buNone/>
              <a:defRPr/>
            </a:lvl3pPr>
            <a:lvl4pPr lvl="3" rtl="0">
              <a:spcBef>
                <a:spcPts val="0"/>
              </a:spcBef>
              <a:spcAft>
                <a:spcPts val="0"/>
              </a:spcAft>
              <a:buSzPts val="4100"/>
              <a:buNone/>
              <a:defRPr/>
            </a:lvl4pPr>
            <a:lvl5pPr lvl="4" rtl="0">
              <a:spcBef>
                <a:spcPts val="0"/>
              </a:spcBef>
              <a:spcAft>
                <a:spcPts val="0"/>
              </a:spcAft>
              <a:buSzPts val="4100"/>
              <a:buNone/>
              <a:defRPr/>
            </a:lvl5pPr>
            <a:lvl6pPr lvl="5" rtl="0">
              <a:spcBef>
                <a:spcPts val="0"/>
              </a:spcBef>
              <a:spcAft>
                <a:spcPts val="0"/>
              </a:spcAft>
              <a:buSzPts val="4100"/>
              <a:buNone/>
              <a:defRPr/>
            </a:lvl6pPr>
            <a:lvl7pPr lvl="6" rtl="0">
              <a:spcBef>
                <a:spcPts val="0"/>
              </a:spcBef>
              <a:spcAft>
                <a:spcPts val="0"/>
              </a:spcAft>
              <a:buSzPts val="4100"/>
              <a:buNone/>
              <a:defRPr/>
            </a:lvl7pPr>
            <a:lvl8pPr lvl="7" rtl="0">
              <a:spcBef>
                <a:spcPts val="0"/>
              </a:spcBef>
              <a:spcAft>
                <a:spcPts val="0"/>
              </a:spcAft>
              <a:buSzPts val="4100"/>
              <a:buNone/>
              <a:defRPr/>
            </a:lvl8pPr>
            <a:lvl9pPr lvl="8" rtl="0">
              <a:spcBef>
                <a:spcPts val="0"/>
              </a:spcBef>
              <a:spcAft>
                <a:spcPts val="0"/>
              </a:spcAft>
              <a:buSzPts val="4100"/>
              <a:buNone/>
              <a:defRPr/>
            </a:lvl9pPr>
          </a:lstStyle>
          <a:p>
            <a:endParaRPr/>
          </a:p>
        </p:txBody>
      </p:sp>
      <p:sp>
        <p:nvSpPr>
          <p:cNvPr id="912" name="Google Shape;912;p40"/>
          <p:cNvSpPr/>
          <p:nvPr/>
        </p:nvSpPr>
        <p:spPr>
          <a:xfrm rot="-10641324">
            <a:off x="-2550157" y="-711068"/>
            <a:ext cx="13272138" cy="2257180"/>
          </a:xfrm>
          <a:custGeom>
            <a:avLst/>
            <a:gdLst/>
            <a:ahLst/>
            <a:cxnLst/>
            <a:rect l="l" t="t" r="r" b="b"/>
            <a:pathLst>
              <a:path w="203789" h="69335" extrusionOk="0">
                <a:moveTo>
                  <a:pt x="172317" y="1"/>
                </a:moveTo>
                <a:cubicBezTo>
                  <a:pt x="159938" y="1"/>
                  <a:pt x="151290" y="8761"/>
                  <a:pt x="153912" y="26325"/>
                </a:cubicBezTo>
                <a:cubicBezTo>
                  <a:pt x="155535" y="37128"/>
                  <a:pt x="149594" y="41109"/>
                  <a:pt x="141160" y="41109"/>
                </a:cubicBezTo>
                <a:cubicBezTo>
                  <a:pt x="133061" y="41109"/>
                  <a:pt x="122662" y="37438"/>
                  <a:pt x="114457" y="32615"/>
                </a:cubicBezTo>
                <a:cubicBezTo>
                  <a:pt x="108557" y="29147"/>
                  <a:pt x="102960" y="27661"/>
                  <a:pt x="97863" y="27661"/>
                </a:cubicBezTo>
                <a:cubicBezTo>
                  <a:pt x="88491" y="27661"/>
                  <a:pt x="80813" y="32688"/>
                  <a:pt x="76063" y="39668"/>
                </a:cubicBezTo>
                <a:cubicBezTo>
                  <a:pt x="72714" y="44612"/>
                  <a:pt x="66870" y="47709"/>
                  <a:pt x="60247" y="47709"/>
                </a:cubicBezTo>
                <a:cubicBezTo>
                  <a:pt x="52407" y="47709"/>
                  <a:pt x="43474" y="43369"/>
                  <a:pt x="36292" y="32615"/>
                </a:cubicBezTo>
                <a:cubicBezTo>
                  <a:pt x="30414" y="23820"/>
                  <a:pt x="22624" y="21370"/>
                  <a:pt x="15768" y="21370"/>
                </a:cubicBezTo>
                <a:cubicBezTo>
                  <a:pt x="7145" y="21370"/>
                  <a:pt x="1" y="25245"/>
                  <a:pt x="1" y="25245"/>
                </a:cubicBezTo>
                <a:lnTo>
                  <a:pt x="1" y="69334"/>
                </a:lnTo>
                <a:lnTo>
                  <a:pt x="203789" y="69334"/>
                </a:lnTo>
                <a:lnTo>
                  <a:pt x="203789" y="14209"/>
                </a:lnTo>
                <a:cubicBezTo>
                  <a:pt x="203789" y="14209"/>
                  <a:pt x="196810" y="5480"/>
                  <a:pt x="180414" y="1126"/>
                </a:cubicBezTo>
                <a:cubicBezTo>
                  <a:pt x="177599" y="376"/>
                  <a:pt x="174878" y="1"/>
                  <a:pt x="1723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3" name="Google Shape;913;p40"/>
          <p:cNvSpPr/>
          <p:nvPr/>
        </p:nvSpPr>
        <p:spPr>
          <a:xfrm flipH="1">
            <a:off x="1086691" y="4111750"/>
            <a:ext cx="9561417" cy="2067175"/>
          </a:xfrm>
          <a:custGeom>
            <a:avLst/>
            <a:gdLst/>
            <a:ahLst/>
            <a:cxnLst/>
            <a:rect l="l" t="t" r="r" b="b"/>
            <a:pathLst>
              <a:path w="164916" h="54335" extrusionOk="0">
                <a:moveTo>
                  <a:pt x="37882" y="1"/>
                </a:moveTo>
                <a:cubicBezTo>
                  <a:pt x="35111" y="1"/>
                  <a:pt x="32343" y="342"/>
                  <a:pt x="29655" y="963"/>
                </a:cubicBezTo>
                <a:cubicBezTo>
                  <a:pt x="25219" y="1997"/>
                  <a:pt x="20816" y="3498"/>
                  <a:pt x="16913" y="5900"/>
                </a:cubicBezTo>
                <a:cubicBezTo>
                  <a:pt x="16513" y="6134"/>
                  <a:pt x="16079" y="6434"/>
                  <a:pt x="15679" y="6667"/>
                </a:cubicBezTo>
                <a:cubicBezTo>
                  <a:pt x="12376" y="8802"/>
                  <a:pt x="9508" y="11471"/>
                  <a:pt x="6505" y="13939"/>
                </a:cubicBezTo>
                <a:cubicBezTo>
                  <a:pt x="1" y="19276"/>
                  <a:pt x="4771" y="48697"/>
                  <a:pt x="6105" y="48797"/>
                </a:cubicBezTo>
                <a:cubicBezTo>
                  <a:pt x="8868" y="48982"/>
                  <a:pt x="11654" y="49062"/>
                  <a:pt x="14458" y="49062"/>
                </a:cubicBezTo>
                <a:cubicBezTo>
                  <a:pt x="33634" y="49062"/>
                  <a:pt x="53616" y="45301"/>
                  <a:pt x="72686" y="45301"/>
                </a:cubicBezTo>
                <a:cubicBezTo>
                  <a:pt x="74047" y="45301"/>
                  <a:pt x="75404" y="45321"/>
                  <a:pt x="76756" y="45362"/>
                </a:cubicBezTo>
                <a:cubicBezTo>
                  <a:pt x="80492" y="45462"/>
                  <a:pt x="80959" y="54201"/>
                  <a:pt x="84728" y="54335"/>
                </a:cubicBezTo>
                <a:lnTo>
                  <a:pt x="106777" y="45929"/>
                </a:lnTo>
                <a:cubicBezTo>
                  <a:pt x="106777" y="45929"/>
                  <a:pt x="144304" y="52200"/>
                  <a:pt x="159648" y="52667"/>
                </a:cubicBezTo>
                <a:cubicBezTo>
                  <a:pt x="159663" y="52667"/>
                  <a:pt x="159679" y="52668"/>
                  <a:pt x="159694" y="52668"/>
                </a:cubicBezTo>
                <a:cubicBezTo>
                  <a:pt x="164190" y="52668"/>
                  <a:pt x="164915" y="28148"/>
                  <a:pt x="163951" y="27649"/>
                </a:cubicBezTo>
                <a:cubicBezTo>
                  <a:pt x="154077" y="22746"/>
                  <a:pt x="143770" y="18643"/>
                  <a:pt x="133162" y="15440"/>
                </a:cubicBezTo>
                <a:cubicBezTo>
                  <a:pt x="129579" y="14340"/>
                  <a:pt x="125839" y="13337"/>
                  <a:pt x="122122" y="13337"/>
                </a:cubicBezTo>
                <a:cubicBezTo>
                  <a:pt x="120995" y="13337"/>
                  <a:pt x="119870" y="13429"/>
                  <a:pt x="118752" y="13639"/>
                </a:cubicBezTo>
                <a:cubicBezTo>
                  <a:pt x="115450" y="14273"/>
                  <a:pt x="112414" y="15907"/>
                  <a:pt x="109412" y="17475"/>
                </a:cubicBezTo>
                <a:cubicBezTo>
                  <a:pt x="105443" y="19610"/>
                  <a:pt x="101540" y="21678"/>
                  <a:pt x="97570" y="23813"/>
                </a:cubicBezTo>
                <a:cubicBezTo>
                  <a:pt x="95436" y="24947"/>
                  <a:pt x="93201" y="26115"/>
                  <a:pt x="90766" y="26115"/>
                </a:cubicBezTo>
                <a:cubicBezTo>
                  <a:pt x="89398" y="26115"/>
                  <a:pt x="88030" y="25748"/>
                  <a:pt x="86729" y="25281"/>
                </a:cubicBezTo>
                <a:cubicBezTo>
                  <a:pt x="71285" y="19810"/>
                  <a:pt x="60677" y="4266"/>
                  <a:pt x="44699" y="730"/>
                </a:cubicBezTo>
                <a:cubicBezTo>
                  <a:pt x="42453" y="232"/>
                  <a:pt x="40167" y="1"/>
                  <a:pt x="3788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4" name="Google Shape;914;p40"/>
          <p:cNvSpPr/>
          <p:nvPr/>
        </p:nvSpPr>
        <p:spPr>
          <a:xfrm flipH="1">
            <a:off x="4139109" y="1532913"/>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5" name="Google Shape;915;p40"/>
          <p:cNvSpPr/>
          <p:nvPr/>
        </p:nvSpPr>
        <p:spPr>
          <a:xfrm flipH="1">
            <a:off x="8007121" y="3535388"/>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6" name="Google Shape;916;p40"/>
          <p:cNvSpPr txBox="1">
            <a:spLocks noGrp="1"/>
          </p:cNvSpPr>
          <p:nvPr>
            <p:ph type="subTitle" idx="1"/>
          </p:nvPr>
        </p:nvSpPr>
        <p:spPr>
          <a:xfrm>
            <a:off x="737638" y="1151300"/>
            <a:ext cx="3761700" cy="3936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Font typeface="Barlow"/>
              <a:buNone/>
              <a:defRPr sz="1800">
                <a:latin typeface="Barlow SemiBold"/>
                <a:ea typeface="Barlow SemiBold"/>
                <a:cs typeface="Barlow SemiBold"/>
                <a:sym typeface="Barlow SemiBold"/>
              </a:defRPr>
            </a:lvl1pPr>
            <a:lvl2pPr lvl="1" rtl="0">
              <a:spcBef>
                <a:spcPts val="1600"/>
              </a:spcBef>
              <a:spcAft>
                <a:spcPts val="0"/>
              </a:spcAft>
              <a:buSzPts val="1600"/>
              <a:buFont typeface="Barlow"/>
              <a:buNone/>
              <a:defRPr sz="1600">
                <a:latin typeface="Barlow"/>
                <a:ea typeface="Barlow"/>
                <a:cs typeface="Barlow"/>
                <a:sym typeface="Barlow"/>
              </a:defRPr>
            </a:lvl2pPr>
            <a:lvl3pPr lvl="2" rtl="0">
              <a:spcBef>
                <a:spcPts val="1600"/>
              </a:spcBef>
              <a:spcAft>
                <a:spcPts val="0"/>
              </a:spcAft>
              <a:buSzPts val="1600"/>
              <a:buFont typeface="Barlow"/>
              <a:buNone/>
              <a:defRPr sz="1600">
                <a:latin typeface="Barlow"/>
                <a:ea typeface="Barlow"/>
                <a:cs typeface="Barlow"/>
                <a:sym typeface="Barlow"/>
              </a:defRPr>
            </a:lvl3pPr>
            <a:lvl4pPr lvl="3" rtl="0">
              <a:spcBef>
                <a:spcPts val="1600"/>
              </a:spcBef>
              <a:spcAft>
                <a:spcPts val="0"/>
              </a:spcAft>
              <a:buSzPts val="1600"/>
              <a:buFont typeface="Barlow"/>
              <a:buNone/>
              <a:defRPr sz="1600">
                <a:latin typeface="Barlow"/>
                <a:ea typeface="Barlow"/>
                <a:cs typeface="Barlow"/>
                <a:sym typeface="Barlow"/>
              </a:defRPr>
            </a:lvl4pPr>
            <a:lvl5pPr lvl="4" rtl="0">
              <a:spcBef>
                <a:spcPts val="1600"/>
              </a:spcBef>
              <a:spcAft>
                <a:spcPts val="0"/>
              </a:spcAft>
              <a:buSzPts val="1600"/>
              <a:buFont typeface="Barlow"/>
              <a:buNone/>
              <a:defRPr sz="1600">
                <a:latin typeface="Barlow"/>
                <a:ea typeface="Barlow"/>
                <a:cs typeface="Barlow"/>
                <a:sym typeface="Barlow"/>
              </a:defRPr>
            </a:lvl5pPr>
            <a:lvl6pPr lvl="5" rtl="0">
              <a:spcBef>
                <a:spcPts val="1600"/>
              </a:spcBef>
              <a:spcAft>
                <a:spcPts val="0"/>
              </a:spcAft>
              <a:buSzPts val="1600"/>
              <a:buFont typeface="Barlow"/>
              <a:buNone/>
              <a:defRPr sz="1600">
                <a:latin typeface="Barlow"/>
                <a:ea typeface="Barlow"/>
                <a:cs typeface="Barlow"/>
                <a:sym typeface="Barlow"/>
              </a:defRPr>
            </a:lvl6pPr>
            <a:lvl7pPr lvl="6" rtl="0">
              <a:spcBef>
                <a:spcPts val="1600"/>
              </a:spcBef>
              <a:spcAft>
                <a:spcPts val="0"/>
              </a:spcAft>
              <a:buSzPts val="1600"/>
              <a:buFont typeface="Barlow"/>
              <a:buNone/>
              <a:defRPr sz="1600">
                <a:latin typeface="Barlow"/>
                <a:ea typeface="Barlow"/>
                <a:cs typeface="Barlow"/>
                <a:sym typeface="Barlow"/>
              </a:defRPr>
            </a:lvl7pPr>
            <a:lvl8pPr lvl="7" rtl="0">
              <a:spcBef>
                <a:spcPts val="1600"/>
              </a:spcBef>
              <a:spcAft>
                <a:spcPts val="0"/>
              </a:spcAft>
              <a:buSzPts val="1600"/>
              <a:buFont typeface="Barlow"/>
              <a:buNone/>
              <a:defRPr sz="1600">
                <a:latin typeface="Barlow"/>
                <a:ea typeface="Barlow"/>
                <a:cs typeface="Barlow"/>
                <a:sym typeface="Barlow"/>
              </a:defRPr>
            </a:lvl8pPr>
            <a:lvl9pPr lvl="8" rtl="0">
              <a:spcBef>
                <a:spcPts val="1600"/>
              </a:spcBef>
              <a:spcAft>
                <a:spcPts val="1600"/>
              </a:spcAft>
              <a:buSzPts val="1600"/>
              <a:buFont typeface="Barlow"/>
              <a:buNone/>
              <a:defRPr sz="1600">
                <a:latin typeface="Barlow"/>
                <a:ea typeface="Barlow"/>
                <a:cs typeface="Barlow"/>
                <a:sym typeface="Barlow"/>
              </a:defRPr>
            </a:lvl9pPr>
          </a:lstStyle>
          <a:p>
            <a:endParaRPr/>
          </a:p>
        </p:txBody>
      </p:sp>
      <p:sp>
        <p:nvSpPr>
          <p:cNvPr id="917" name="Google Shape;917;p40"/>
          <p:cNvSpPr txBox="1">
            <a:spLocks noGrp="1"/>
          </p:cNvSpPr>
          <p:nvPr>
            <p:ph type="subTitle" idx="2"/>
          </p:nvPr>
        </p:nvSpPr>
        <p:spPr>
          <a:xfrm>
            <a:off x="4659088" y="1151300"/>
            <a:ext cx="3758100" cy="3936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Font typeface="Barlow"/>
              <a:buNone/>
              <a:defRPr sz="1800">
                <a:latin typeface="Barlow SemiBold"/>
                <a:ea typeface="Barlow SemiBold"/>
                <a:cs typeface="Barlow SemiBold"/>
                <a:sym typeface="Barlow SemiBold"/>
              </a:defRPr>
            </a:lvl1pPr>
            <a:lvl2pPr lvl="1" rtl="0">
              <a:spcBef>
                <a:spcPts val="1600"/>
              </a:spcBef>
              <a:spcAft>
                <a:spcPts val="0"/>
              </a:spcAft>
              <a:buSzPts val="1600"/>
              <a:buFont typeface="Barlow"/>
              <a:buNone/>
              <a:defRPr sz="1600">
                <a:latin typeface="Barlow"/>
                <a:ea typeface="Barlow"/>
                <a:cs typeface="Barlow"/>
                <a:sym typeface="Barlow"/>
              </a:defRPr>
            </a:lvl2pPr>
            <a:lvl3pPr lvl="2" rtl="0">
              <a:spcBef>
                <a:spcPts val="1600"/>
              </a:spcBef>
              <a:spcAft>
                <a:spcPts val="0"/>
              </a:spcAft>
              <a:buSzPts val="1600"/>
              <a:buFont typeface="Barlow"/>
              <a:buNone/>
              <a:defRPr sz="1600">
                <a:latin typeface="Barlow"/>
                <a:ea typeface="Barlow"/>
                <a:cs typeface="Barlow"/>
                <a:sym typeface="Barlow"/>
              </a:defRPr>
            </a:lvl3pPr>
            <a:lvl4pPr lvl="3" rtl="0">
              <a:spcBef>
                <a:spcPts val="1600"/>
              </a:spcBef>
              <a:spcAft>
                <a:spcPts val="0"/>
              </a:spcAft>
              <a:buSzPts val="1600"/>
              <a:buFont typeface="Barlow"/>
              <a:buNone/>
              <a:defRPr sz="1600">
                <a:latin typeface="Barlow"/>
                <a:ea typeface="Barlow"/>
                <a:cs typeface="Barlow"/>
                <a:sym typeface="Barlow"/>
              </a:defRPr>
            </a:lvl4pPr>
            <a:lvl5pPr lvl="4" rtl="0">
              <a:spcBef>
                <a:spcPts val="1600"/>
              </a:spcBef>
              <a:spcAft>
                <a:spcPts val="0"/>
              </a:spcAft>
              <a:buSzPts val="1600"/>
              <a:buFont typeface="Barlow"/>
              <a:buNone/>
              <a:defRPr sz="1600">
                <a:latin typeface="Barlow"/>
                <a:ea typeface="Barlow"/>
                <a:cs typeface="Barlow"/>
                <a:sym typeface="Barlow"/>
              </a:defRPr>
            </a:lvl5pPr>
            <a:lvl6pPr lvl="5" rtl="0">
              <a:spcBef>
                <a:spcPts val="1600"/>
              </a:spcBef>
              <a:spcAft>
                <a:spcPts val="0"/>
              </a:spcAft>
              <a:buSzPts val="1600"/>
              <a:buFont typeface="Barlow"/>
              <a:buNone/>
              <a:defRPr sz="1600">
                <a:latin typeface="Barlow"/>
                <a:ea typeface="Barlow"/>
                <a:cs typeface="Barlow"/>
                <a:sym typeface="Barlow"/>
              </a:defRPr>
            </a:lvl6pPr>
            <a:lvl7pPr lvl="6" rtl="0">
              <a:spcBef>
                <a:spcPts val="1600"/>
              </a:spcBef>
              <a:spcAft>
                <a:spcPts val="0"/>
              </a:spcAft>
              <a:buSzPts val="1600"/>
              <a:buFont typeface="Barlow"/>
              <a:buNone/>
              <a:defRPr sz="1600">
                <a:latin typeface="Barlow"/>
                <a:ea typeface="Barlow"/>
                <a:cs typeface="Barlow"/>
                <a:sym typeface="Barlow"/>
              </a:defRPr>
            </a:lvl7pPr>
            <a:lvl8pPr lvl="7" rtl="0">
              <a:spcBef>
                <a:spcPts val="1600"/>
              </a:spcBef>
              <a:spcAft>
                <a:spcPts val="0"/>
              </a:spcAft>
              <a:buSzPts val="1600"/>
              <a:buFont typeface="Barlow"/>
              <a:buNone/>
              <a:defRPr sz="1600">
                <a:latin typeface="Barlow"/>
                <a:ea typeface="Barlow"/>
                <a:cs typeface="Barlow"/>
                <a:sym typeface="Barlow"/>
              </a:defRPr>
            </a:lvl8pPr>
            <a:lvl9pPr lvl="8" rtl="0">
              <a:spcBef>
                <a:spcPts val="1600"/>
              </a:spcBef>
              <a:spcAft>
                <a:spcPts val="1600"/>
              </a:spcAft>
              <a:buSzPts val="1600"/>
              <a:buFont typeface="Barlow"/>
              <a:buNone/>
              <a:defRPr sz="1600">
                <a:latin typeface="Barlow"/>
                <a:ea typeface="Barlow"/>
                <a:cs typeface="Barlow"/>
                <a:sym typeface="Barlow"/>
              </a:defRPr>
            </a:lvl9pPr>
          </a:lstStyle>
          <a:p>
            <a:endParaRPr/>
          </a:p>
        </p:txBody>
      </p:sp>
      <p:sp>
        <p:nvSpPr>
          <p:cNvPr id="918" name="Google Shape;918;p40"/>
          <p:cNvSpPr txBox="1">
            <a:spLocks noGrp="1"/>
          </p:cNvSpPr>
          <p:nvPr>
            <p:ph type="subTitle" idx="3"/>
          </p:nvPr>
        </p:nvSpPr>
        <p:spPr>
          <a:xfrm>
            <a:off x="737650" y="1648625"/>
            <a:ext cx="3761700" cy="29598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Char char="●"/>
              <a:defRPr sz="1600" u="sng">
                <a:solidFill>
                  <a:schemeClr val="hlink"/>
                </a:solidFill>
              </a:defRPr>
            </a:lvl1pPr>
            <a:lvl2pPr lvl="1" rtl="0">
              <a:spcBef>
                <a:spcPts val="0"/>
              </a:spcBef>
              <a:spcAft>
                <a:spcPts val="0"/>
              </a:spcAft>
              <a:buSzPts val="1400"/>
              <a:buChar char="○"/>
              <a:defRPr/>
            </a:lvl2pPr>
            <a:lvl3pPr lvl="2" rtl="0">
              <a:spcBef>
                <a:spcPts val="1600"/>
              </a:spcBef>
              <a:spcAft>
                <a:spcPts val="0"/>
              </a:spcAft>
              <a:buSzPts val="1400"/>
              <a:buChar char="■"/>
              <a:defRPr/>
            </a:lvl3pPr>
            <a:lvl4pPr lvl="3" rtl="0">
              <a:spcBef>
                <a:spcPts val="1600"/>
              </a:spcBef>
              <a:spcAft>
                <a:spcPts val="0"/>
              </a:spcAft>
              <a:buSzPts val="1400"/>
              <a:buChar char="●"/>
              <a:defRPr/>
            </a:lvl4pPr>
            <a:lvl5pPr lvl="4" rtl="0">
              <a:spcBef>
                <a:spcPts val="1600"/>
              </a:spcBef>
              <a:spcAft>
                <a:spcPts val="0"/>
              </a:spcAft>
              <a:buSzPts val="1400"/>
              <a:buChar char="○"/>
              <a:defRPr/>
            </a:lvl5pPr>
            <a:lvl6pPr lvl="5" rtl="0">
              <a:spcBef>
                <a:spcPts val="1600"/>
              </a:spcBef>
              <a:spcAft>
                <a:spcPts val="0"/>
              </a:spcAft>
              <a:buSzPts val="1400"/>
              <a:buChar char="■"/>
              <a:defRPr/>
            </a:lvl6pPr>
            <a:lvl7pPr lvl="6" rtl="0">
              <a:spcBef>
                <a:spcPts val="1600"/>
              </a:spcBef>
              <a:spcAft>
                <a:spcPts val="0"/>
              </a:spcAft>
              <a:buSzPts val="1400"/>
              <a:buChar char="●"/>
              <a:defRPr/>
            </a:lvl7pPr>
            <a:lvl8pPr lvl="7" rtl="0">
              <a:spcBef>
                <a:spcPts val="1600"/>
              </a:spcBef>
              <a:spcAft>
                <a:spcPts val="0"/>
              </a:spcAft>
              <a:buSzPts val="1400"/>
              <a:buChar char="○"/>
              <a:defRPr/>
            </a:lvl8pPr>
            <a:lvl9pPr lvl="8" rtl="0">
              <a:spcBef>
                <a:spcPts val="1600"/>
              </a:spcBef>
              <a:spcAft>
                <a:spcPts val="1600"/>
              </a:spcAft>
              <a:buSzPts val="1400"/>
              <a:buChar char="■"/>
              <a:defRPr/>
            </a:lvl9pPr>
          </a:lstStyle>
          <a:p>
            <a:endParaRPr/>
          </a:p>
        </p:txBody>
      </p:sp>
      <p:sp>
        <p:nvSpPr>
          <p:cNvPr id="919" name="Google Shape;919;p40"/>
          <p:cNvSpPr txBox="1">
            <a:spLocks noGrp="1"/>
          </p:cNvSpPr>
          <p:nvPr>
            <p:ph type="subTitle" idx="4"/>
          </p:nvPr>
        </p:nvSpPr>
        <p:spPr>
          <a:xfrm>
            <a:off x="4659100" y="1648575"/>
            <a:ext cx="3761700" cy="29598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Char char="●"/>
              <a:defRPr sz="1600" u="sng"/>
            </a:lvl1pPr>
            <a:lvl2pPr lvl="1" rtl="0">
              <a:spcBef>
                <a:spcPts val="0"/>
              </a:spcBef>
              <a:spcAft>
                <a:spcPts val="0"/>
              </a:spcAft>
              <a:buSzPts val="1400"/>
              <a:buChar char="○"/>
              <a:defRPr/>
            </a:lvl2pPr>
            <a:lvl3pPr lvl="2" rtl="0">
              <a:spcBef>
                <a:spcPts val="1600"/>
              </a:spcBef>
              <a:spcAft>
                <a:spcPts val="0"/>
              </a:spcAft>
              <a:buSzPts val="1400"/>
              <a:buChar char="■"/>
              <a:defRPr/>
            </a:lvl3pPr>
            <a:lvl4pPr lvl="3" rtl="0">
              <a:spcBef>
                <a:spcPts val="1600"/>
              </a:spcBef>
              <a:spcAft>
                <a:spcPts val="0"/>
              </a:spcAft>
              <a:buSzPts val="1400"/>
              <a:buChar char="●"/>
              <a:defRPr/>
            </a:lvl4pPr>
            <a:lvl5pPr lvl="4" rtl="0">
              <a:spcBef>
                <a:spcPts val="1600"/>
              </a:spcBef>
              <a:spcAft>
                <a:spcPts val="0"/>
              </a:spcAft>
              <a:buSzPts val="1400"/>
              <a:buChar char="○"/>
              <a:defRPr/>
            </a:lvl5pPr>
            <a:lvl6pPr lvl="5" rtl="0">
              <a:spcBef>
                <a:spcPts val="1600"/>
              </a:spcBef>
              <a:spcAft>
                <a:spcPts val="0"/>
              </a:spcAft>
              <a:buSzPts val="1400"/>
              <a:buChar char="■"/>
              <a:defRPr/>
            </a:lvl6pPr>
            <a:lvl7pPr lvl="6" rtl="0">
              <a:spcBef>
                <a:spcPts val="1600"/>
              </a:spcBef>
              <a:spcAft>
                <a:spcPts val="0"/>
              </a:spcAft>
              <a:buSzPts val="1400"/>
              <a:buChar char="●"/>
              <a:defRPr/>
            </a:lvl7pPr>
            <a:lvl8pPr lvl="7" rtl="0">
              <a:spcBef>
                <a:spcPts val="1600"/>
              </a:spcBef>
              <a:spcAft>
                <a:spcPts val="0"/>
              </a:spcAft>
              <a:buSzPts val="1400"/>
              <a:buChar char="○"/>
              <a:defRPr/>
            </a:lvl8pPr>
            <a:lvl9pPr lvl="8" rtl="0">
              <a:spcBef>
                <a:spcPts val="1600"/>
              </a:spcBef>
              <a:spcAft>
                <a:spcPts val="1600"/>
              </a:spcAft>
              <a:buSzPts val="1400"/>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bg>
      <p:bgPr>
        <a:solidFill>
          <a:schemeClr val="lt1"/>
        </a:solidFill>
        <a:effectLst/>
      </p:bgPr>
    </p:bg>
    <p:spTree>
      <p:nvGrpSpPr>
        <p:cNvPr id="1" name="Shape 162"/>
        <p:cNvGrpSpPr/>
        <p:nvPr/>
      </p:nvGrpSpPr>
      <p:grpSpPr>
        <a:xfrm>
          <a:off x="0" y="0"/>
          <a:ext cx="0" cy="0"/>
          <a:chOff x="0" y="0"/>
          <a:chExt cx="0" cy="0"/>
        </a:xfrm>
      </p:grpSpPr>
      <p:sp>
        <p:nvSpPr>
          <p:cNvPr id="163" name="Google Shape;163;p5"/>
          <p:cNvSpPr/>
          <p:nvPr/>
        </p:nvSpPr>
        <p:spPr>
          <a:xfrm flipH="1">
            <a:off x="5415881" y="-302775"/>
            <a:ext cx="5119595" cy="2126655"/>
          </a:xfrm>
          <a:custGeom>
            <a:avLst/>
            <a:gdLst/>
            <a:ahLst/>
            <a:cxnLst/>
            <a:rect l="l" t="t" r="r" b="b"/>
            <a:pathLst>
              <a:path w="109358" h="65325" extrusionOk="0">
                <a:moveTo>
                  <a:pt x="0" y="50845"/>
                </a:moveTo>
                <a:cubicBezTo>
                  <a:pt x="0" y="50845"/>
                  <a:pt x="12451" y="65325"/>
                  <a:pt x="29331" y="56615"/>
                </a:cubicBezTo>
                <a:cubicBezTo>
                  <a:pt x="41893" y="50157"/>
                  <a:pt x="34579" y="33761"/>
                  <a:pt x="41204" y="20845"/>
                </a:cubicBezTo>
                <a:cubicBezTo>
                  <a:pt x="47830" y="7929"/>
                  <a:pt x="63426" y="10795"/>
                  <a:pt x="72601" y="22241"/>
                </a:cubicBezTo>
                <a:cubicBezTo>
                  <a:pt x="83767" y="36180"/>
                  <a:pt x="109357" y="29480"/>
                  <a:pt x="108892" y="1"/>
                </a:cubicBezTo>
                <a:lnTo>
                  <a:pt x="0"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5"/>
          <p:cNvSpPr/>
          <p:nvPr/>
        </p:nvSpPr>
        <p:spPr>
          <a:xfrm>
            <a:off x="-2064134" y="3471900"/>
            <a:ext cx="13272268" cy="2257201"/>
          </a:xfrm>
          <a:custGeom>
            <a:avLst/>
            <a:gdLst/>
            <a:ahLst/>
            <a:cxnLst/>
            <a:rect l="l" t="t" r="r" b="b"/>
            <a:pathLst>
              <a:path w="203789" h="69335" extrusionOk="0">
                <a:moveTo>
                  <a:pt x="172317" y="1"/>
                </a:moveTo>
                <a:cubicBezTo>
                  <a:pt x="159938" y="1"/>
                  <a:pt x="151290" y="8761"/>
                  <a:pt x="153912" y="26325"/>
                </a:cubicBezTo>
                <a:cubicBezTo>
                  <a:pt x="155535" y="37128"/>
                  <a:pt x="149594" y="41109"/>
                  <a:pt x="141160" y="41109"/>
                </a:cubicBezTo>
                <a:cubicBezTo>
                  <a:pt x="133061" y="41109"/>
                  <a:pt x="122662" y="37438"/>
                  <a:pt x="114457" y="32615"/>
                </a:cubicBezTo>
                <a:cubicBezTo>
                  <a:pt x="108557" y="29147"/>
                  <a:pt x="102960" y="27661"/>
                  <a:pt x="97863" y="27661"/>
                </a:cubicBezTo>
                <a:cubicBezTo>
                  <a:pt x="88491" y="27661"/>
                  <a:pt x="80813" y="32688"/>
                  <a:pt x="76063" y="39668"/>
                </a:cubicBezTo>
                <a:cubicBezTo>
                  <a:pt x="72714" y="44612"/>
                  <a:pt x="66870" y="47709"/>
                  <a:pt x="60247" y="47709"/>
                </a:cubicBezTo>
                <a:cubicBezTo>
                  <a:pt x="52407" y="47709"/>
                  <a:pt x="43474" y="43369"/>
                  <a:pt x="36292" y="32615"/>
                </a:cubicBezTo>
                <a:cubicBezTo>
                  <a:pt x="30414" y="23820"/>
                  <a:pt x="22624" y="21370"/>
                  <a:pt x="15768" y="21370"/>
                </a:cubicBezTo>
                <a:cubicBezTo>
                  <a:pt x="7145" y="21370"/>
                  <a:pt x="1" y="25245"/>
                  <a:pt x="1" y="25245"/>
                </a:cubicBezTo>
                <a:lnTo>
                  <a:pt x="1" y="69334"/>
                </a:lnTo>
                <a:lnTo>
                  <a:pt x="203789" y="69334"/>
                </a:lnTo>
                <a:lnTo>
                  <a:pt x="203789" y="14209"/>
                </a:lnTo>
                <a:cubicBezTo>
                  <a:pt x="203789" y="14209"/>
                  <a:pt x="196810" y="5480"/>
                  <a:pt x="180414" y="1126"/>
                </a:cubicBezTo>
                <a:cubicBezTo>
                  <a:pt x="177599" y="376"/>
                  <a:pt x="174878" y="1"/>
                  <a:pt x="17231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165;p5"/>
          <p:cNvSpPr/>
          <p:nvPr/>
        </p:nvSpPr>
        <p:spPr>
          <a:xfrm>
            <a:off x="539991" y="3915688"/>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166;p5"/>
          <p:cNvSpPr/>
          <p:nvPr/>
        </p:nvSpPr>
        <p:spPr>
          <a:xfrm>
            <a:off x="2052591" y="188675"/>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67" name="Google Shape;167;p5"/>
          <p:cNvGrpSpPr/>
          <p:nvPr/>
        </p:nvGrpSpPr>
        <p:grpSpPr>
          <a:xfrm>
            <a:off x="-973660" y="719990"/>
            <a:ext cx="1947310" cy="1947310"/>
            <a:chOff x="624503" y="61115"/>
            <a:chExt cx="1947310" cy="1947310"/>
          </a:xfrm>
        </p:grpSpPr>
        <p:sp>
          <p:nvSpPr>
            <p:cNvPr id="168" name="Google Shape;168;p5"/>
            <p:cNvSpPr/>
            <p:nvPr/>
          </p:nvSpPr>
          <p:spPr>
            <a:xfrm>
              <a:off x="2048296" y="171379"/>
              <a:ext cx="413839" cy="413221"/>
            </a:xfrm>
            <a:custGeom>
              <a:avLst/>
              <a:gdLst/>
              <a:ahLst/>
              <a:cxnLst/>
              <a:rect l="l" t="t" r="r" b="b"/>
              <a:pathLst>
                <a:path w="12712" h="12693" extrusionOk="0">
                  <a:moveTo>
                    <a:pt x="0" y="0"/>
                  </a:moveTo>
                  <a:lnTo>
                    <a:pt x="12712" y="12693"/>
                  </a:lnTo>
                  <a:cubicBezTo>
                    <a:pt x="12600" y="12469"/>
                    <a:pt x="12451" y="12228"/>
                    <a:pt x="12339" y="12004"/>
                  </a:cubicBezTo>
                  <a:lnTo>
                    <a:pt x="726" y="391"/>
                  </a:lnTo>
                  <a:cubicBezTo>
                    <a:pt x="503" y="242"/>
                    <a:pt x="261" y="131"/>
                    <a:pt x="0" y="0"/>
                  </a:cubicBez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169;p5"/>
            <p:cNvSpPr/>
            <p:nvPr/>
          </p:nvSpPr>
          <p:spPr>
            <a:xfrm>
              <a:off x="1913778" y="112617"/>
              <a:ext cx="605914" cy="605881"/>
            </a:xfrm>
            <a:custGeom>
              <a:avLst/>
              <a:gdLst/>
              <a:ahLst/>
              <a:cxnLst/>
              <a:rect l="l" t="t" r="r" b="b"/>
              <a:pathLst>
                <a:path w="18612" h="18611" extrusionOk="0">
                  <a:moveTo>
                    <a:pt x="1" y="0"/>
                  </a:moveTo>
                  <a:lnTo>
                    <a:pt x="18612" y="18611"/>
                  </a:lnTo>
                  <a:cubicBezTo>
                    <a:pt x="18556" y="18481"/>
                    <a:pt x="18500" y="18313"/>
                    <a:pt x="18444" y="18127"/>
                  </a:cubicBezTo>
                  <a:lnTo>
                    <a:pt x="503" y="186"/>
                  </a:lnTo>
                  <a:cubicBezTo>
                    <a:pt x="354" y="130"/>
                    <a:pt x="150" y="74"/>
                    <a:pt x="1" y="0"/>
                  </a:cubicBez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170;p5"/>
            <p:cNvSpPr/>
            <p:nvPr/>
          </p:nvSpPr>
          <p:spPr>
            <a:xfrm>
              <a:off x="1807747" y="84132"/>
              <a:ext cx="742254" cy="742221"/>
            </a:xfrm>
            <a:custGeom>
              <a:avLst/>
              <a:gdLst/>
              <a:ahLst/>
              <a:cxnLst/>
              <a:rect l="l" t="t" r="r" b="b"/>
              <a:pathLst>
                <a:path w="22800" h="22799" extrusionOk="0">
                  <a:moveTo>
                    <a:pt x="1" y="0"/>
                  </a:moveTo>
                  <a:lnTo>
                    <a:pt x="22799" y="22799"/>
                  </a:lnTo>
                  <a:cubicBezTo>
                    <a:pt x="22743" y="22650"/>
                    <a:pt x="22725" y="22519"/>
                    <a:pt x="22706" y="22370"/>
                  </a:cubicBezTo>
                  <a:lnTo>
                    <a:pt x="410" y="93"/>
                  </a:lnTo>
                  <a:cubicBezTo>
                    <a:pt x="280" y="75"/>
                    <a:pt x="131" y="19"/>
                    <a:pt x="1" y="0"/>
                  </a:cubicBez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171;p5"/>
            <p:cNvSpPr/>
            <p:nvPr/>
          </p:nvSpPr>
          <p:spPr>
            <a:xfrm>
              <a:off x="1715063" y="68375"/>
              <a:ext cx="850076" cy="849458"/>
            </a:xfrm>
            <a:custGeom>
              <a:avLst/>
              <a:gdLst/>
              <a:ahLst/>
              <a:cxnLst/>
              <a:rect l="l" t="t" r="r" b="b"/>
              <a:pathLst>
                <a:path w="26112" h="26093" extrusionOk="0">
                  <a:moveTo>
                    <a:pt x="1" y="0"/>
                  </a:moveTo>
                  <a:lnTo>
                    <a:pt x="26111" y="26093"/>
                  </a:lnTo>
                  <a:cubicBezTo>
                    <a:pt x="26111" y="25981"/>
                    <a:pt x="26093" y="25869"/>
                    <a:pt x="26056" y="25739"/>
                  </a:cubicBezTo>
                  <a:lnTo>
                    <a:pt x="373" y="38"/>
                  </a:lnTo>
                  <a:cubicBezTo>
                    <a:pt x="261" y="19"/>
                    <a:pt x="131" y="19"/>
                    <a:pt x="1" y="0"/>
                  </a:cubicBez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172;p5"/>
            <p:cNvSpPr/>
            <p:nvPr/>
          </p:nvSpPr>
          <p:spPr>
            <a:xfrm>
              <a:off x="1632047" y="61115"/>
              <a:ext cx="939147" cy="939114"/>
            </a:xfrm>
            <a:custGeom>
              <a:avLst/>
              <a:gdLst/>
              <a:ahLst/>
              <a:cxnLst/>
              <a:rect l="l" t="t" r="r" b="b"/>
              <a:pathLst>
                <a:path w="28848" h="28847" extrusionOk="0">
                  <a:moveTo>
                    <a:pt x="1" y="0"/>
                  </a:moveTo>
                  <a:lnTo>
                    <a:pt x="28848" y="28847"/>
                  </a:lnTo>
                  <a:lnTo>
                    <a:pt x="28848" y="28549"/>
                  </a:lnTo>
                  <a:lnTo>
                    <a:pt x="354" y="37"/>
                  </a:lnTo>
                  <a:cubicBezTo>
                    <a:pt x="224" y="37"/>
                    <a:pt x="113" y="37"/>
                    <a:pt x="1" y="0"/>
                  </a:cubicBez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173;p5"/>
            <p:cNvSpPr/>
            <p:nvPr/>
          </p:nvSpPr>
          <p:spPr>
            <a:xfrm>
              <a:off x="1555706" y="62320"/>
              <a:ext cx="1016107" cy="1016074"/>
            </a:xfrm>
            <a:custGeom>
              <a:avLst/>
              <a:gdLst/>
              <a:ahLst/>
              <a:cxnLst/>
              <a:rect l="l" t="t" r="r" b="b"/>
              <a:pathLst>
                <a:path w="31212" h="31211" extrusionOk="0">
                  <a:moveTo>
                    <a:pt x="317" y="0"/>
                  </a:moveTo>
                  <a:cubicBezTo>
                    <a:pt x="206" y="0"/>
                    <a:pt x="113" y="0"/>
                    <a:pt x="1" y="19"/>
                  </a:cubicBezTo>
                  <a:lnTo>
                    <a:pt x="31193" y="31211"/>
                  </a:lnTo>
                  <a:cubicBezTo>
                    <a:pt x="31193" y="31099"/>
                    <a:pt x="31211" y="30987"/>
                    <a:pt x="31211" y="30894"/>
                  </a:cubicBezTo>
                  <a:lnTo>
                    <a:pt x="317"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174;p5"/>
            <p:cNvSpPr/>
            <p:nvPr/>
          </p:nvSpPr>
          <p:spPr>
            <a:xfrm>
              <a:off x="1484215" y="66552"/>
              <a:ext cx="1082128" cy="1081510"/>
            </a:xfrm>
            <a:custGeom>
              <a:avLst/>
              <a:gdLst/>
              <a:ahLst/>
              <a:cxnLst/>
              <a:rect l="l" t="t" r="r" b="b"/>
              <a:pathLst>
                <a:path w="33240" h="33221" extrusionOk="0">
                  <a:moveTo>
                    <a:pt x="299" y="1"/>
                  </a:moveTo>
                  <a:cubicBezTo>
                    <a:pt x="206" y="1"/>
                    <a:pt x="112" y="19"/>
                    <a:pt x="1" y="19"/>
                  </a:cubicBezTo>
                  <a:lnTo>
                    <a:pt x="33202" y="33221"/>
                  </a:lnTo>
                  <a:cubicBezTo>
                    <a:pt x="33221" y="33146"/>
                    <a:pt x="33240" y="33053"/>
                    <a:pt x="33240" y="32942"/>
                  </a:cubicBezTo>
                  <a:lnTo>
                    <a:pt x="299"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175;p5"/>
            <p:cNvSpPr/>
            <p:nvPr/>
          </p:nvSpPr>
          <p:spPr>
            <a:xfrm>
              <a:off x="1417575" y="76254"/>
              <a:ext cx="1139685" cy="1139067"/>
            </a:xfrm>
            <a:custGeom>
              <a:avLst/>
              <a:gdLst/>
              <a:ahLst/>
              <a:cxnLst/>
              <a:rect l="l" t="t" r="r" b="b"/>
              <a:pathLst>
                <a:path w="35008" h="34989" extrusionOk="0">
                  <a:moveTo>
                    <a:pt x="280" y="0"/>
                  </a:moveTo>
                  <a:cubicBezTo>
                    <a:pt x="187" y="38"/>
                    <a:pt x="94" y="56"/>
                    <a:pt x="1" y="56"/>
                  </a:cubicBezTo>
                  <a:lnTo>
                    <a:pt x="34952" y="34989"/>
                  </a:lnTo>
                  <a:lnTo>
                    <a:pt x="35008" y="34709"/>
                  </a:lnTo>
                  <a:lnTo>
                    <a:pt x="280"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176;p5"/>
            <p:cNvSpPr/>
            <p:nvPr/>
          </p:nvSpPr>
          <p:spPr>
            <a:xfrm>
              <a:off x="1355786" y="90187"/>
              <a:ext cx="1188160" cy="1188160"/>
            </a:xfrm>
            <a:custGeom>
              <a:avLst/>
              <a:gdLst/>
              <a:ahLst/>
              <a:cxnLst/>
              <a:rect l="l" t="t" r="r" b="b"/>
              <a:pathLst>
                <a:path w="36497" h="36497" extrusionOk="0">
                  <a:moveTo>
                    <a:pt x="242" y="0"/>
                  </a:moveTo>
                  <a:cubicBezTo>
                    <a:pt x="149" y="19"/>
                    <a:pt x="56" y="38"/>
                    <a:pt x="0" y="75"/>
                  </a:cubicBezTo>
                  <a:lnTo>
                    <a:pt x="36422" y="36496"/>
                  </a:lnTo>
                  <a:cubicBezTo>
                    <a:pt x="36440" y="36403"/>
                    <a:pt x="36477" y="36310"/>
                    <a:pt x="36496" y="36236"/>
                  </a:cubicBezTo>
                  <a:lnTo>
                    <a:pt x="242"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5"/>
            <p:cNvSpPr/>
            <p:nvPr/>
          </p:nvSpPr>
          <p:spPr>
            <a:xfrm>
              <a:off x="1295787" y="106530"/>
              <a:ext cx="1231165" cy="1230579"/>
            </a:xfrm>
            <a:custGeom>
              <a:avLst/>
              <a:gdLst/>
              <a:ahLst/>
              <a:cxnLst/>
              <a:rect l="l" t="t" r="r" b="b"/>
              <a:pathLst>
                <a:path w="37818" h="37800" extrusionOk="0">
                  <a:moveTo>
                    <a:pt x="261" y="1"/>
                  </a:moveTo>
                  <a:cubicBezTo>
                    <a:pt x="168" y="38"/>
                    <a:pt x="94" y="57"/>
                    <a:pt x="1" y="75"/>
                  </a:cubicBezTo>
                  <a:lnTo>
                    <a:pt x="37725" y="37799"/>
                  </a:lnTo>
                  <a:cubicBezTo>
                    <a:pt x="37762" y="37744"/>
                    <a:pt x="37781" y="37651"/>
                    <a:pt x="37818" y="37576"/>
                  </a:cubicBezTo>
                  <a:lnTo>
                    <a:pt x="261"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5"/>
            <p:cNvSpPr/>
            <p:nvPr/>
          </p:nvSpPr>
          <p:spPr>
            <a:xfrm>
              <a:off x="1239467" y="126551"/>
              <a:ext cx="1267496" cy="1266910"/>
            </a:xfrm>
            <a:custGeom>
              <a:avLst/>
              <a:gdLst/>
              <a:ahLst/>
              <a:cxnLst/>
              <a:rect l="l" t="t" r="r" b="b"/>
              <a:pathLst>
                <a:path w="38934" h="38916" extrusionOk="0">
                  <a:moveTo>
                    <a:pt x="242" y="0"/>
                  </a:moveTo>
                  <a:cubicBezTo>
                    <a:pt x="168" y="19"/>
                    <a:pt x="75" y="75"/>
                    <a:pt x="0" y="93"/>
                  </a:cubicBezTo>
                  <a:lnTo>
                    <a:pt x="38841" y="38915"/>
                  </a:lnTo>
                  <a:cubicBezTo>
                    <a:pt x="38878" y="38841"/>
                    <a:pt x="38897" y="38785"/>
                    <a:pt x="38934" y="38710"/>
                  </a:cubicBezTo>
                  <a:lnTo>
                    <a:pt x="242"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5"/>
            <p:cNvSpPr/>
            <p:nvPr/>
          </p:nvSpPr>
          <p:spPr>
            <a:xfrm>
              <a:off x="1186142" y="148949"/>
              <a:ext cx="1297805" cy="1299042"/>
            </a:xfrm>
            <a:custGeom>
              <a:avLst/>
              <a:gdLst/>
              <a:ahLst/>
              <a:cxnLst/>
              <a:rect l="l" t="t" r="r" b="b"/>
              <a:pathLst>
                <a:path w="39865" h="39903" extrusionOk="0">
                  <a:moveTo>
                    <a:pt x="224" y="1"/>
                  </a:moveTo>
                  <a:cubicBezTo>
                    <a:pt x="149" y="38"/>
                    <a:pt x="93" y="75"/>
                    <a:pt x="0" y="131"/>
                  </a:cubicBezTo>
                  <a:lnTo>
                    <a:pt x="39772" y="39902"/>
                  </a:lnTo>
                  <a:cubicBezTo>
                    <a:pt x="39790" y="39809"/>
                    <a:pt x="39846" y="39735"/>
                    <a:pt x="39865" y="39679"/>
                  </a:cubicBezTo>
                  <a:lnTo>
                    <a:pt x="224"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5"/>
            <p:cNvSpPr/>
            <p:nvPr/>
          </p:nvSpPr>
          <p:spPr>
            <a:xfrm>
              <a:off x="1135258" y="174993"/>
              <a:ext cx="1323849" cy="1323882"/>
            </a:xfrm>
            <a:custGeom>
              <a:avLst/>
              <a:gdLst/>
              <a:ahLst/>
              <a:cxnLst/>
              <a:rect l="l" t="t" r="r" b="b"/>
              <a:pathLst>
                <a:path w="40665" h="40666" extrusionOk="0">
                  <a:moveTo>
                    <a:pt x="205" y="1"/>
                  </a:moveTo>
                  <a:cubicBezTo>
                    <a:pt x="130" y="38"/>
                    <a:pt x="74" y="75"/>
                    <a:pt x="0" y="113"/>
                  </a:cubicBezTo>
                  <a:lnTo>
                    <a:pt x="40553" y="40665"/>
                  </a:lnTo>
                  <a:cubicBezTo>
                    <a:pt x="40572" y="40591"/>
                    <a:pt x="40609" y="40517"/>
                    <a:pt x="40665" y="40461"/>
                  </a:cubicBezTo>
                  <a:lnTo>
                    <a:pt x="205"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5"/>
            <p:cNvSpPr/>
            <p:nvPr/>
          </p:nvSpPr>
          <p:spPr>
            <a:xfrm>
              <a:off x="1086165" y="202893"/>
              <a:ext cx="1345075" cy="1344456"/>
            </a:xfrm>
            <a:custGeom>
              <a:avLst/>
              <a:gdLst/>
              <a:ahLst/>
              <a:cxnLst/>
              <a:rect l="l" t="t" r="r" b="b"/>
              <a:pathLst>
                <a:path w="41317" h="41298" extrusionOk="0">
                  <a:moveTo>
                    <a:pt x="205" y="0"/>
                  </a:moveTo>
                  <a:cubicBezTo>
                    <a:pt x="131" y="56"/>
                    <a:pt x="56" y="93"/>
                    <a:pt x="1" y="112"/>
                  </a:cubicBezTo>
                  <a:lnTo>
                    <a:pt x="41168" y="41297"/>
                  </a:lnTo>
                  <a:lnTo>
                    <a:pt x="41316" y="41093"/>
                  </a:lnTo>
                  <a:lnTo>
                    <a:pt x="205"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182;p5"/>
            <p:cNvSpPr/>
            <p:nvPr/>
          </p:nvSpPr>
          <p:spPr>
            <a:xfrm>
              <a:off x="1040132" y="233169"/>
              <a:ext cx="1360799" cy="1360832"/>
            </a:xfrm>
            <a:custGeom>
              <a:avLst/>
              <a:gdLst/>
              <a:ahLst/>
              <a:cxnLst/>
              <a:rect l="l" t="t" r="r" b="b"/>
              <a:pathLst>
                <a:path w="41800" h="41801" extrusionOk="0">
                  <a:moveTo>
                    <a:pt x="205" y="1"/>
                  </a:moveTo>
                  <a:cubicBezTo>
                    <a:pt x="130" y="56"/>
                    <a:pt x="56" y="94"/>
                    <a:pt x="0" y="131"/>
                  </a:cubicBezTo>
                  <a:lnTo>
                    <a:pt x="41670" y="41800"/>
                  </a:lnTo>
                  <a:cubicBezTo>
                    <a:pt x="41707" y="41707"/>
                    <a:pt x="41744" y="41651"/>
                    <a:pt x="41800" y="41596"/>
                  </a:cubicBezTo>
                  <a:lnTo>
                    <a:pt x="205"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5"/>
            <p:cNvSpPr/>
            <p:nvPr/>
          </p:nvSpPr>
          <p:spPr>
            <a:xfrm>
              <a:off x="995890" y="265268"/>
              <a:ext cx="1372323" cy="1372356"/>
            </a:xfrm>
            <a:custGeom>
              <a:avLst/>
              <a:gdLst/>
              <a:ahLst/>
              <a:cxnLst/>
              <a:rect l="l" t="t" r="r" b="b"/>
              <a:pathLst>
                <a:path w="42154" h="42155" extrusionOk="0">
                  <a:moveTo>
                    <a:pt x="187" y="1"/>
                  </a:moveTo>
                  <a:cubicBezTo>
                    <a:pt x="112" y="38"/>
                    <a:pt x="75" y="94"/>
                    <a:pt x="1" y="131"/>
                  </a:cubicBezTo>
                  <a:lnTo>
                    <a:pt x="42005" y="42154"/>
                  </a:lnTo>
                  <a:cubicBezTo>
                    <a:pt x="42061" y="42080"/>
                    <a:pt x="42098" y="42024"/>
                    <a:pt x="42154" y="41968"/>
                  </a:cubicBezTo>
                  <a:lnTo>
                    <a:pt x="187"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5"/>
            <p:cNvSpPr/>
            <p:nvPr/>
          </p:nvSpPr>
          <p:spPr>
            <a:xfrm>
              <a:off x="954676" y="299809"/>
              <a:ext cx="1379616" cy="1380234"/>
            </a:xfrm>
            <a:custGeom>
              <a:avLst/>
              <a:gdLst/>
              <a:ahLst/>
              <a:cxnLst/>
              <a:rect l="l" t="t" r="r" b="b"/>
              <a:pathLst>
                <a:path w="42378" h="42397" extrusionOk="0">
                  <a:moveTo>
                    <a:pt x="168" y="1"/>
                  </a:moveTo>
                  <a:cubicBezTo>
                    <a:pt x="94" y="57"/>
                    <a:pt x="57" y="94"/>
                    <a:pt x="1" y="168"/>
                  </a:cubicBezTo>
                  <a:lnTo>
                    <a:pt x="42229" y="42396"/>
                  </a:lnTo>
                  <a:cubicBezTo>
                    <a:pt x="42247" y="42322"/>
                    <a:pt x="42303" y="42247"/>
                    <a:pt x="42378" y="42210"/>
                  </a:cubicBezTo>
                  <a:lnTo>
                    <a:pt x="168"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85;p5"/>
            <p:cNvSpPr/>
            <p:nvPr/>
          </p:nvSpPr>
          <p:spPr>
            <a:xfrm>
              <a:off x="914698" y="336791"/>
              <a:ext cx="1382025" cy="1382611"/>
            </a:xfrm>
            <a:custGeom>
              <a:avLst/>
              <a:gdLst/>
              <a:ahLst/>
              <a:cxnLst/>
              <a:rect l="l" t="t" r="r" b="b"/>
              <a:pathLst>
                <a:path w="42452" h="42470" extrusionOk="0">
                  <a:moveTo>
                    <a:pt x="168" y="0"/>
                  </a:moveTo>
                  <a:lnTo>
                    <a:pt x="1" y="168"/>
                  </a:lnTo>
                  <a:lnTo>
                    <a:pt x="42303" y="42470"/>
                  </a:lnTo>
                  <a:cubicBezTo>
                    <a:pt x="42340" y="42395"/>
                    <a:pt x="42415" y="42340"/>
                    <a:pt x="42452" y="42284"/>
                  </a:cubicBezTo>
                  <a:lnTo>
                    <a:pt x="168"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5"/>
            <p:cNvSpPr/>
            <p:nvPr/>
          </p:nvSpPr>
          <p:spPr>
            <a:xfrm>
              <a:off x="877130" y="375564"/>
              <a:ext cx="1381439" cy="1380820"/>
            </a:xfrm>
            <a:custGeom>
              <a:avLst/>
              <a:gdLst/>
              <a:ahLst/>
              <a:cxnLst/>
              <a:rect l="l" t="t" r="r" b="b"/>
              <a:pathLst>
                <a:path w="42434" h="42415" extrusionOk="0">
                  <a:moveTo>
                    <a:pt x="150" y="0"/>
                  </a:moveTo>
                  <a:lnTo>
                    <a:pt x="1" y="168"/>
                  </a:lnTo>
                  <a:lnTo>
                    <a:pt x="42247" y="42414"/>
                  </a:lnTo>
                  <a:cubicBezTo>
                    <a:pt x="42303" y="42358"/>
                    <a:pt x="42359" y="42321"/>
                    <a:pt x="42433" y="42247"/>
                  </a:cubicBezTo>
                  <a:lnTo>
                    <a:pt x="150"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187;p5"/>
            <p:cNvSpPr/>
            <p:nvPr/>
          </p:nvSpPr>
          <p:spPr>
            <a:xfrm>
              <a:off x="842003" y="416746"/>
              <a:ext cx="1375351" cy="1374765"/>
            </a:xfrm>
            <a:custGeom>
              <a:avLst/>
              <a:gdLst/>
              <a:ahLst/>
              <a:cxnLst/>
              <a:rect l="l" t="t" r="r" b="b"/>
              <a:pathLst>
                <a:path w="42247" h="42229" extrusionOk="0">
                  <a:moveTo>
                    <a:pt x="149" y="1"/>
                  </a:moveTo>
                  <a:cubicBezTo>
                    <a:pt x="93" y="56"/>
                    <a:pt x="56" y="112"/>
                    <a:pt x="0" y="187"/>
                  </a:cubicBezTo>
                  <a:lnTo>
                    <a:pt x="42061" y="42228"/>
                  </a:lnTo>
                  <a:cubicBezTo>
                    <a:pt x="42117" y="42191"/>
                    <a:pt x="42172" y="42154"/>
                    <a:pt x="42247" y="42098"/>
                  </a:cubicBezTo>
                  <a:lnTo>
                    <a:pt x="149"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188;p5"/>
            <p:cNvSpPr/>
            <p:nvPr/>
          </p:nvSpPr>
          <p:spPr>
            <a:xfrm>
              <a:off x="808666" y="459751"/>
              <a:ext cx="1365682" cy="1365682"/>
            </a:xfrm>
            <a:custGeom>
              <a:avLst/>
              <a:gdLst/>
              <a:ahLst/>
              <a:cxnLst/>
              <a:rect l="l" t="t" r="r" b="b"/>
              <a:pathLst>
                <a:path w="41950" h="41950" extrusionOk="0">
                  <a:moveTo>
                    <a:pt x="150" y="1"/>
                  </a:moveTo>
                  <a:cubicBezTo>
                    <a:pt x="94" y="75"/>
                    <a:pt x="57" y="113"/>
                    <a:pt x="1" y="187"/>
                  </a:cubicBezTo>
                  <a:lnTo>
                    <a:pt x="41763" y="41950"/>
                  </a:lnTo>
                  <a:cubicBezTo>
                    <a:pt x="41801" y="41894"/>
                    <a:pt x="41875" y="41838"/>
                    <a:pt x="41950" y="41801"/>
                  </a:cubicBezTo>
                  <a:lnTo>
                    <a:pt x="150"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5"/>
            <p:cNvSpPr/>
            <p:nvPr/>
          </p:nvSpPr>
          <p:spPr>
            <a:xfrm>
              <a:off x="777186" y="505198"/>
              <a:ext cx="1351716" cy="1351749"/>
            </a:xfrm>
            <a:custGeom>
              <a:avLst/>
              <a:gdLst/>
              <a:ahLst/>
              <a:cxnLst/>
              <a:rect l="l" t="t" r="r" b="b"/>
              <a:pathLst>
                <a:path w="41521" h="41522" extrusionOk="0">
                  <a:moveTo>
                    <a:pt x="130" y="1"/>
                  </a:moveTo>
                  <a:lnTo>
                    <a:pt x="0" y="206"/>
                  </a:lnTo>
                  <a:lnTo>
                    <a:pt x="41316" y="41521"/>
                  </a:lnTo>
                  <a:cubicBezTo>
                    <a:pt x="41372" y="41447"/>
                    <a:pt x="41446" y="41410"/>
                    <a:pt x="41521" y="41354"/>
                  </a:cubicBezTo>
                  <a:lnTo>
                    <a:pt x="130"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5"/>
            <p:cNvSpPr/>
            <p:nvPr/>
          </p:nvSpPr>
          <p:spPr>
            <a:xfrm>
              <a:off x="748700" y="553087"/>
              <a:ext cx="1332346" cy="1331727"/>
            </a:xfrm>
            <a:custGeom>
              <a:avLst/>
              <a:gdLst/>
              <a:ahLst/>
              <a:cxnLst/>
              <a:rect l="l" t="t" r="r" b="b"/>
              <a:pathLst>
                <a:path w="40926" h="40907" extrusionOk="0">
                  <a:moveTo>
                    <a:pt x="131" y="0"/>
                  </a:moveTo>
                  <a:cubicBezTo>
                    <a:pt x="75" y="56"/>
                    <a:pt x="56" y="130"/>
                    <a:pt x="0" y="205"/>
                  </a:cubicBezTo>
                  <a:lnTo>
                    <a:pt x="40721" y="40907"/>
                  </a:lnTo>
                  <a:cubicBezTo>
                    <a:pt x="40795" y="40869"/>
                    <a:pt x="40851" y="40813"/>
                    <a:pt x="40925" y="40795"/>
                  </a:cubicBezTo>
                  <a:lnTo>
                    <a:pt x="131"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191;p5"/>
            <p:cNvSpPr/>
            <p:nvPr/>
          </p:nvSpPr>
          <p:spPr>
            <a:xfrm>
              <a:off x="722656" y="602766"/>
              <a:ext cx="1308711" cy="1308092"/>
            </a:xfrm>
            <a:custGeom>
              <a:avLst/>
              <a:gdLst/>
              <a:ahLst/>
              <a:cxnLst/>
              <a:rect l="l" t="t" r="r" b="b"/>
              <a:pathLst>
                <a:path w="40200" h="40181" extrusionOk="0">
                  <a:moveTo>
                    <a:pt x="112" y="0"/>
                  </a:moveTo>
                  <a:cubicBezTo>
                    <a:pt x="56" y="75"/>
                    <a:pt x="37" y="149"/>
                    <a:pt x="0" y="205"/>
                  </a:cubicBezTo>
                  <a:lnTo>
                    <a:pt x="39957" y="40181"/>
                  </a:lnTo>
                  <a:cubicBezTo>
                    <a:pt x="40032" y="40162"/>
                    <a:pt x="40125" y="40125"/>
                    <a:pt x="40199" y="40088"/>
                  </a:cubicBezTo>
                  <a:lnTo>
                    <a:pt x="112"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192;p5"/>
            <p:cNvSpPr/>
            <p:nvPr/>
          </p:nvSpPr>
          <p:spPr>
            <a:xfrm>
              <a:off x="699021" y="654854"/>
              <a:ext cx="1279021" cy="1280258"/>
            </a:xfrm>
            <a:custGeom>
              <a:avLst/>
              <a:gdLst/>
              <a:ahLst/>
              <a:cxnLst/>
              <a:rect l="l" t="t" r="r" b="b"/>
              <a:pathLst>
                <a:path w="39288" h="39326" extrusionOk="0">
                  <a:moveTo>
                    <a:pt x="93" y="1"/>
                  </a:moveTo>
                  <a:cubicBezTo>
                    <a:pt x="75" y="75"/>
                    <a:pt x="19" y="168"/>
                    <a:pt x="0" y="243"/>
                  </a:cubicBezTo>
                  <a:lnTo>
                    <a:pt x="39083" y="39325"/>
                  </a:lnTo>
                  <a:cubicBezTo>
                    <a:pt x="39157" y="39307"/>
                    <a:pt x="39213" y="39251"/>
                    <a:pt x="39288" y="39232"/>
                  </a:cubicBezTo>
                  <a:lnTo>
                    <a:pt x="93"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5"/>
            <p:cNvSpPr/>
            <p:nvPr/>
          </p:nvSpPr>
          <p:spPr>
            <a:xfrm>
              <a:off x="677209" y="710588"/>
              <a:ext cx="1245717" cy="1245099"/>
            </a:xfrm>
            <a:custGeom>
              <a:avLst/>
              <a:gdLst/>
              <a:ahLst/>
              <a:cxnLst/>
              <a:rect l="l" t="t" r="r" b="b"/>
              <a:pathLst>
                <a:path w="38265" h="38246" extrusionOk="0">
                  <a:moveTo>
                    <a:pt x="93" y="1"/>
                  </a:moveTo>
                  <a:cubicBezTo>
                    <a:pt x="56" y="57"/>
                    <a:pt x="37" y="150"/>
                    <a:pt x="0" y="224"/>
                  </a:cubicBezTo>
                  <a:lnTo>
                    <a:pt x="38003" y="38246"/>
                  </a:lnTo>
                  <a:cubicBezTo>
                    <a:pt x="38097" y="38246"/>
                    <a:pt x="38190" y="38190"/>
                    <a:pt x="38264" y="38172"/>
                  </a:cubicBezTo>
                  <a:lnTo>
                    <a:pt x="93"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194;p5"/>
            <p:cNvSpPr/>
            <p:nvPr/>
          </p:nvSpPr>
          <p:spPr>
            <a:xfrm>
              <a:off x="659630" y="768764"/>
              <a:ext cx="1205707" cy="1205707"/>
            </a:xfrm>
            <a:custGeom>
              <a:avLst/>
              <a:gdLst/>
              <a:ahLst/>
              <a:cxnLst/>
              <a:rect l="l" t="t" r="r" b="b"/>
              <a:pathLst>
                <a:path w="37036" h="37036" extrusionOk="0">
                  <a:moveTo>
                    <a:pt x="75" y="0"/>
                  </a:moveTo>
                  <a:cubicBezTo>
                    <a:pt x="38" y="94"/>
                    <a:pt x="19" y="168"/>
                    <a:pt x="1" y="261"/>
                  </a:cubicBezTo>
                  <a:lnTo>
                    <a:pt x="36775" y="37036"/>
                  </a:lnTo>
                  <a:cubicBezTo>
                    <a:pt x="36850" y="37017"/>
                    <a:pt x="36943" y="36980"/>
                    <a:pt x="37036" y="36961"/>
                  </a:cubicBezTo>
                  <a:lnTo>
                    <a:pt x="75"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95;p5"/>
            <p:cNvSpPr/>
            <p:nvPr/>
          </p:nvSpPr>
          <p:spPr>
            <a:xfrm>
              <a:off x="644492" y="829967"/>
              <a:ext cx="1158470" cy="1159056"/>
            </a:xfrm>
            <a:custGeom>
              <a:avLst/>
              <a:gdLst/>
              <a:ahLst/>
              <a:cxnLst/>
              <a:rect l="l" t="t" r="r" b="b"/>
              <a:pathLst>
                <a:path w="35585" h="35603" extrusionOk="0">
                  <a:moveTo>
                    <a:pt x="75" y="0"/>
                  </a:moveTo>
                  <a:lnTo>
                    <a:pt x="0" y="279"/>
                  </a:lnTo>
                  <a:lnTo>
                    <a:pt x="35342" y="35603"/>
                  </a:lnTo>
                  <a:cubicBezTo>
                    <a:pt x="35417" y="35603"/>
                    <a:pt x="35528" y="35565"/>
                    <a:pt x="35584" y="35547"/>
                  </a:cubicBezTo>
                  <a:lnTo>
                    <a:pt x="75"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196;p5"/>
            <p:cNvSpPr/>
            <p:nvPr/>
          </p:nvSpPr>
          <p:spPr>
            <a:xfrm>
              <a:off x="632967" y="895402"/>
              <a:ext cx="1105763" cy="1103907"/>
            </a:xfrm>
            <a:custGeom>
              <a:avLst/>
              <a:gdLst/>
              <a:ahLst/>
              <a:cxnLst/>
              <a:rect l="l" t="t" r="r" b="b"/>
              <a:pathLst>
                <a:path w="33966" h="33909" extrusionOk="0">
                  <a:moveTo>
                    <a:pt x="56" y="0"/>
                  </a:moveTo>
                  <a:cubicBezTo>
                    <a:pt x="19" y="93"/>
                    <a:pt x="19" y="186"/>
                    <a:pt x="1" y="279"/>
                  </a:cubicBezTo>
                  <a:lnTo>
                    <a:pt x="33649" y="33909"/>
                  </a:lnTo>
                  <a:cubicBezTo>
                    <a:pt x="33761" y="33909"/>
                    <a:pt x="33854" y="33909"/>
                    <a:pt x="33965" y="33890"/>
                  </a:cubicBezTo>
                  <a:lnTo>
                    <a:pt x="56"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197;p5"/>
            <p:cNvSpPr/>
            <p:nvPr/>
          </p:nvSpPr>
          <p:spPr>
            <a:xfrm>
              <a:off x="626293" y="963866"/>
              <a:ext cx="1042769" cy="1042672"/>
            </a:xfrm>
            <a:custGeom>
              <a:avLst/>
              <a:gdLst/>
              <a:ahLst/>
              <a:cxnLst/>
              <a:rect l="l" t="t" r="r" b="b"/>
              <a:pathLst>
                <a:path w="32031" h="32028" extrusionOk="0">
                  <a:moveTo>
                    <a:pt x="20" y="0"/>
                  </a:moveTo>
                  <a:cubicBezTo>
                    <a:pt x="20" y="93"/>
                    <a:pt x="1" y="223"/>
                    <a:pt x="1" y="317"/>
                  </a:cubicBezTo>
                  <a:lnTo>
                    <a:pt x="31714" y="32011"/>
                  </a:lnTo>
                  <a:cubicBezTo>
                    <a:pt x="31751" y="32023"/>
                    <a:pt x="31788" y="32027"/>
                    <a:pt x="31825" y="32027"/>
                  </a:cubicBezTo>
                  <a:cubicBezTo>
                    <a:pt x="31898" y="32027"/>
                    <a:pt x="31968" y="32011"/>
                    <a:pt x="32030" y="32011"/>
                  </a:cubicBezTo>
                  <a:lnTo>
                    <a:pt x="20"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98;p5"/>
            <p:cNvSpPr/>
            <p:nvPr/>
          </p:nvSpPr>
          <p:spPr>
            <a:xfrm>
              <a:off x="624503" y="1038384"/>
              <a:ext cx="970627" cy="970041"/>
            </a:xfrm>
            <a:custGeom>
              <a:avLst/>
              <a:gdLst/>
              <a:ahLst/>
              <a:cxnLst/>
              <a:rect l="l" t="t" r="r" b="b"/>
              <a:pathLst>
                <a:path w="29815" h="29797" extrusionOk="0">
                  <a:moveTo>
                    <a:pt x="0" y="0"/>
                  </a:moveTo>
                  <a:lnTo>
                    <a:pt x="0" y="317"/>
                  </a:lnTo>
                  <a:lnTo>
                    <a:pt x="29480" y="29796"/>
                  </a:lnTo>
                  <a:lnTo>
                    <a:pt x="29815" y="29796"/>
                  </a:lnTo>
                  <a:lnTo>
                    <a:pt x="0"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99;p5"/>
            <p:cNvSpPr/>
            <p:nvPr/>
          </p:nvSpPr>
          <p:spPr>
            <a:xfrm>
              <a:off x="628116" y="1118339"/>
              <a:ext cx="886440" cy="886440"/>
            </a:xfrm>
            <a:custGeom>
              <a:avLst/>
              <a:gdLst/>
              <a:ahLst/>
              <a:cxnLst/>
              <a:rect l="l" t="t" r="r" b="b"/>
              <a:pathLst>
                <a:path w="27229" h="27229" extrusionOk="0">
                  <a:moveTo>
                    <a:pt x="1" y="1"/>
                  </a:moveTo>
                  <a:lnTo>
                    <a:pt x="1" y="1"/>
                  </a:lnTo>
                  <a:cubicBezTo>
                    <a:pt x="19" y="150"/>
                    <a:pt x="38" y="261"/>
                    <a:pt x="38" y="373"/>
                  </a:cubicBezTo>
                  <a:lnTo>
                    <a:pt x="26856" y="27210"/>
                  </a:lnTo>
                  <a:cubicBezTo>
                    <a:pt x="26968" y="27228"/>
                    <a:pt x="27079" y="27228"/>
                    <a:pt x="27228" y="27228"/>
                  </a:cubicBezTo>
                  <a:lnTo>
                    <a:pt x="1"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5"/>
            <p:cNvSpPr/>
            <p:nvPr/>
          </p:nvSpPr>
          <p:spPr>
            <a:xfrm>
              <a:off x="639641" y="1207410"/>
              <a:ext cx="786464" cy="785845"/>
            </a:xfrm>
            <a:custGeom>
              <a:avLst/>
              <a:gdLst/>
              <a:ahLst/>
              <a:cxnLst/>
              <a:rect l="l" t="t" r="r" b="b"/>
              <a:pathLst>
                <a:path w="24158" h="24139" extrusionOk="0">
                  <a:moveTo>
                    <a:pt x="0" y="1"/>
                  </a:moveTo>
                  <a:lnTo>
                    <a:pt x="0" y="1"/>
                  </a:lnTo>
                  <a:cubicBezTo>
                    <a:pt x="38" y="131"/>
                    <a:pt x="56" y="280"/>
                    <a:pt x="75" y="392"/>
                  </a:cubicBezTo>
                  <a:lnTo>
                    <a:pt x="23766" y="24064"/>
                  </a:lnTo>
                  <a:cubicBezTo>
                    <a:pt x="23897" y="24102"/>
                    <a:pt x="24046" y="24120"/>
                    <a:pt x="24157" y="24139"/>
                  </a:cubicBezTo>
                  <a:lnTo>
                    <a:pt x="0"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201;p5"/>
            <p:cNvSpPr/>
            <p:nvPr/>
          </p:nvSpPr>
          <p:spPr>
            <a:xfrm>
              <a:off x="663276" y="1306767"/>
              <a:ext cx="662852" cy="662885"/>
            </a:xfrm>
            <a:custGeom>
              <a:avLst/>
              <a:gdLst/>
              <a:ahLst/>
              <a:cxnLst/>
              <a:rect l="l" t="t" r="r" b="b"/>
              <a:pathLst>
                <a:path w="20361" h="20362" extrusionOk="0">
                  <a:moveTo>
                    <a:pt x="0" y="1"/>
                  </a:moveTo>
                  <a:lnTo>
                    <a:pt x="0" y="1"/>
                  </a:lnTo>
                  <a:cubicBezTo>
                    <a:pt x="56" y="168"/>
                    <a:pt x="93" y="336"/>
                    <a:pt x="130" y="466"/>
                  </a:cubicBezTo>
                  <a:lnTo>
                    <a:pt x="19895" y="20231"/>
                  </a:lnTo>
                  <a:cubicBezTo>
                    <a:pt x="20063" y="20268"/>
                    <a:pt x="20193" y="20324"/>
                    <a:pt x="20360" y="20361"/>
                  </a:cubicBezTo>
                  <a:lnTo>
                    <a:pt x="0"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202;p5"/>
            <p:cNvSpPr/>
            <p:nvPr/>
          </p:nvSpPr>
          <p:spPr>
            <a:xfrm>
              <a:off x="706899" y="1427970"/>
              <a:ext cx="498645" cy="498645"/>
            </a:xfrm>
            <a:custGeom>
              <a:avLst/>
              <a:gdLst/>
              <a:ahLst/>
              <a:cxnLst/>
              <a:rect l="l" t="t" r="r" b="b"/>
              <a:pathLst>
                <a:path w="15317" h="15317" extrusionOk="0">
                  <a:moveTo>
                    <a:pt x="0" y="0"/>
                  </a:moveTo>
                  <a:lnTo>
                    <a:pt x="0" y="0"/>
                  </a:lnTo>
                  <a:cubicBezTo>
                    <a:pt x="112" y="205"/>
                    <a:pt x="186" y="409"/>
                    <a:pt x="298" y="614"/>
                  </a:cubicBezTo>
                  <a:lnTo>
                    <a:pt x="14721" y="15038"/>
                  </a:lnTo>
                  <a:cubicBezTo>
                    <a:pt x="14926" y="15131"/>
                    <a:pt x="15112" y="15224"/>
                    <a:pt x="15317" y="15317"/>
                  </a:cubicBezTo>
                  <a:lnTo>
                    <a:pt x="0"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203;p5"/>
            <p:cNvSpPr/>
            <p:nvPr/>
          </p:nvSpPr>
          <p:spPr>
            <a:xfrm>
              <a:off x="811694" y="1609106"/>
              <a:ext cx="211510" cy="211477"/>
            </a:xfrm>
            <a:custGeom>
              <a:avLst/>
              <a:gdLst/>
              <a:ahLst/>
              <a:cxnLst/>
              <a:rect l="l" t="t" r="r" b="b"/>
              <a:pathLst>
                <a:path w="6497" h="6496" extrusionOk="0">
                  <a:moveTo>
                    <a:pt x="1" y="1"/>
                  </a:moveTo>
                  <a:cubicBezTo>
                    <a:pt x="392" y="540"/>
                    <a:pt x="801" y="1061"/>
                    <a:pt x="1211" y="1545"/>
                  </a:cubicBezTo>
                  <a:lnTo>
                    <a:pt x="4989" y="5305"/>
                  </a:lnTo>
                  <a:cubicBezTo>
                    <a:pt x="5472" y="5733"/>
                    <a:pt x="5975" y="6124"/>
                    <a:pt x="6496" y="6496"/>
                  </a:cubicBezTo>
                  <a:lnTo>
                    <a:pt x="1" y="1"/>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04" name="Google Shape;204;p5"/>
          <p:cNvSpPr txBox="1">
            <a:spLocks noGrp="1"/>
          </p:cNvSpPr>
          <p:nvPr>
            <p:ph type="subTitle" idx="1"/>
          </p:nvPr>
        </p:nvSpPr>
        <p:spPr>
          <a:xfrm>
            <a:off x="2302367" y="2075000"/>
            <a:ext cx="1440300" cy="495000"/>
          </a:xfrm>
          <a:prstGeom prst="rect">
            <a:avLst/>
          </a:prstGeom>
        </p:spPr>
        <p:txBody>
          <a:bodyPr spcFirstLastPara="1" wrap="square" lIns="91425" tIns="91425" rIns="91425" bIns="91425" anchor="t" anchorCtr="0">
            <a:noAutofit/>
          </a:bodyPr>
          <a:lstStyle>
            <a:lvl1pPr lvl="0" algn="r">
              <a:spcBef>
                <a:spcPts val="0"/>
              </a:spcBef>
              <a:spcAft>
                <a:spcPts val="0"/>
              </a:spcAft>
              <a:buSzPts val="1400"/>
              <a:buNone/>
              <a:defRPr sz="2200">
                <a:latin typeface="Barlow SemiBold"/>
                <a:ea typeface="Barlow SemiBold"/>
                <a:cs typeface="Barlow SemiBold"/>
                <a:sym typeface="Barlow SemiBold"/>
              </a:defRPr>
            </a:lvl1pPr>
            <a:lvl2pPr lvl="1">
              <a:spcBef>
                <a:spcPts val="1600"/>
              </a:spcBef>
              <a:spcAft>
                <a:spcPts val="0"/>
              </a:spcAft>
              <a:buSzPts val="1400"/>
              <a:buNone/>
              <a:defRPr/>
            </a:lvl2pPr>
            <a:lvl3pPr lvl="2">
              <a:spcBef>
                <a:spcPts val="1600"/>
              </a:spcBef>
              <a:spcAft>
                <a:spcPts val="0"/>
              </a:spcAft>
              <a:buSzPts val="1400"/>
              <a:buNone/>
              <a:defRPr/>
            </a:lvl3pPr>
            <a:lvl4pPr lvl="3">
              <a:spcBef>
                <a:spcPts val="1600"/>
              </a:spcBef>
              <a:spcAft>
                <a:spcPts val="0"/>
              </a:spcAft>
              <a:buSzPts val="1400"/>
              <a:buNone/>
              <a:defRPr/>
            </a:lvl4pPr>
            <a:lvl5pPr lvl="4">
              <a:spcBef>
                <a:spcPts val="1600"/>
              </a:spcBef>
              <a:spcAft>
                <a:spcPts val="0"/>
              </a:spcAft>
              <a:buSzPts val="1400"/>
              <a:buNone/>
              <a:defRPr/>
            </a:lvl5pPr>
            <a:lvl6pPr lvl="5">
              <a:spcBef>
                <a:spcPts val="1600"/>
              </a:spcBef>
              <a:spcAft>
                <a:spcPts val="0"/>
              </a:spcAft>
              <a:buSzPts val="1400"/>
              <a:buNone/>
              <a:defRPr/>
            </a:lvl6pPr>
            <a:lvl7pPr lvl="6">
              <a:spcBef>
                <a:spcPts val="1600"/>
              </a:spcBef>
              <a:spcAft>
                <a:spcPts val="0"/>
              </a:spcAft>
              <a:buSzPts val="1400"/>
              <a:buNone/>
              <a:defRPr/>
            </a:lvl7pPr>
            <a:lvl8pPr lvl="7">
              <a:spcBef>
                <a:spcPts val="1600"/>
              </a:spcBef>
              <a:spcAft>
                <a:spcPts val="0"/>
              </a:spcAft>
              <a:buSzPts val="1400"/>
              <a:buNone/>
              <a:defRPr/>
            </a:lvl8pPr>
            <a:lvl9pPr lvl="8">
              <a:spcBef>
                <a:spcPts val="1600"/>
              </a:spcBef>
              <a:spcAft>
                <a:spcPts val="1600"/>
              </a:spcAft>
              <a:buSzPts val="1400"/>
              <a:buNone/>
              <a:defRPr/>
            </a:lvl9pPr>
          </a:lstStyle>
          <a:p>
            <a:endParaRPr/>
          </a:p>
        </p:txBody>
      </p:sp>
      <p:sp>
        <p:nvSpPr>
          <p:cNvPr id="205" name="Google Shape;205;p5"/>
          <p:cNvSpPr txBox="1">
            <a:spLocks noGrp="1"/>
          </p:cNvSpPr>
          <p:nvPr>
            <p:ph type="subTitle" idx="2"/>
          </p:nvPr>
        </p:nvSpPr>
        <p:spPr>
          <a:xfrm>
            <a:off x="5319600" y="2075000"/>
            <a:ext cx="1440300" cy="495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2200">
                <a:latin typeface="Barlow SemiBold"/>
                <a:ea typeface="Barlow SemiBold"/>
                <a:cs typeface="Barlow SemiBold"/>
                <a:sym typeface="Barlow SemiBold"/>
              </a:defRPr>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206" name="Google Shape;206;p5"/>
          <p:cNvSpPr txBox="1">
            <a:spLocks noGrp="1"/>
          </p:cNvSpPr>
          <p:nvPr>
            <p:ph type="title"/>
          </p:nvPr>
        </p:nvSpPr>
        <p:spPr>
          <a:xfrm>
            <a:off x="540000" y="491400"/>
            <a:ext cx="8100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4100"/>
              <a:buNone/>
              <a:defRPr/>
            </a:lvl1pPr>
            <a:lvl2pPr lvl="1" rtl="0">
              <a:spcBef>
                <a:spcPts val="0"/>
              </a:spcBef>
              <a:spcAft>
                <a:spcPts val="0"/>
              </a:spcAft>
              <a:buSzPts val="4100"/>
              <a:buNone/>
              <a:defRPr/>
            </a:lvl2pPr>
            <a:lvl3pPr lvl="2" rtl="0">
              <a:spcBef>
                <a:spcPts val="0"/>
              </a:spcBef>
              <a:spcAft>
                <a:spcPts val="0"/>
              </a:spcAft>
              <a:buSzPts val="4100"/>
              <a:buNone/>
              <a:defRPr/>
            </a:lvl3pPr>
            <a:lvl4pPr lvl="3" rtl="0">
              <a:spcBef>
                <a:spcPts val="0"/>
              </a:spcBef>
              <a:spcAft>
                <a:spcPts val="0"/>
              </a:spcAft>
              <a:buSzPts val="4100"/>
              <a:buNone/>
              <a:defRPr/>
            </a:lvl4pPr>
            <a:lvl5pPr lvl="4" rtl="0">
              <a:spcBef>
                <a:spcPts val="0"/>
              </a:spcBef>
              <a:spcAft>
                <a:spcPts val="0"/>
              </a:spcAft>
              <a:buSzPts val="4100"/>
              <a:buNone/>
              <a:defRPr/>
            </a:lvl5pPr>
            <a:lvl6pPr lvl="5" rtl="0">
              <a:spcBef>
                <a:spcPts val="0"/>
              </a:spcBef>
              <a:spcAft>
                <a:spcPts val="0"/>
              </a:spcAft>
              <a:buSzPts val="4100"/>
              <a:buNone/>
              <a:defRPr/>
            </a:lvl6pPr>
            <a:lvl7pPr lvl="6" rtl="0">
              <a:spcBef>
                <a:spcPts val="0"/>
              </a:spcBef>
              <a:spcAft>
                <a:spcPts val="0"/>
              </a:spcAft>
              <a:buSzPts val="4100"/>
              <a:buNone/>
              <a:defRPr/>
            </a:lvl7pPr>
            <a:lvl8pPr lvl="7" rtl="0">
              <a:spcBef>
                <a:spcPts val="0"/>
              </a:spcBef>
              <a:spcAft>
                <a:spcPts val="0"/>
              </a:spcAft>
              <a:buSzPts val="4100"/>
              <a:buNone/>
              <a:defRPr/>
            </a:lvl8pPr>
            <a:lvl9pPr lvl="8" rtl="0">
              <a:spcBef>
                <a:spcPts val="0"/>
              </a:spcBef>
              <a:spcAft>
                <a:spcPts val="0"/>
              </a:spcAft>
              <a:buSzPts val="4100"/>
              <a:buNone/>
              <a:defRPr/>
            </a:lvl9pPr>
          </a:lstStyle>
          <a:p>
            <a:endParaRPr/>
          </a:p>
        </p:txBody>
      </p:sp>
      <p:sp>
        <p:nvSpPr>
          <p:cNvPr id="207" name="Google Shape;207;p5"/>
          <p:cNvSpPr txBox="1">
            <a:spLocks noGrp="1"/>
          </p:cNvSpPr>
          <p:nvPr>
            <p:ph type="subTitle" idx="3"/>
          </p:nvPr>
        </p:nvSpPr>
        <p:spPr>
          <a:xfrm>
            <a:off x="1656000" y="2806950"/>
            <a:ext cx="2227200" cy="992700"/>
          </a:xfrm>
          <a:prstGeom prst="rect">
            <a:avLst/>
          </a:prstGeom>
        </p:spPr>
        <p:txBody>
          <a:bodyPr spcFirstLastPara="1" wrap="square" lIns="91425" tIns="91425" rIns="91425" bIns="91425" anchor="t" anchorCtr="0">
            <a:noAutofit/>
          </a:bodyPr>
          <a:lstStyle>
            <a:lvl1pPr lvl="0" algn="ctr">
              <a:spcBef>
                <a:spcPts val="0"/>
              </a:spcBef>
              <a:spcAft>
                <a:spcPts val="0"/>
              </a:spcAft>
              <a:buSzPts val="1600"/>
              <a:buNone/>
              <a:defRPr sz="1600"/>
            </a:lvl1pPr>
            <a:lvl2pPr lvl="1" algn="ctr">
              <a:spcBef>
                <a:spcPts val="1600"/>
              </a:spcBef>
              <a:spcAft>
                <a:spcPts val="0"/>
              </a:spcAft>
              <a:buSzPts val="1600"/>
              <a:buNone/>
              <a:defRPr sz="1600"/>
            </a:lvl2pPr>
            <a:lvl3pPr lvl="2" algn="ctr">
              <a:spcBef>
                <a:spcPts val="1600"/>
              </a:spcBef>
              <a:spcAft>
                <a:spcPts val="0"/>
              </a:spcAft>
              <a:buSzPts val="1600"/>
              <a:buNone/>
              <a:defRPr sz="1600"/>
            </a:lvl3pPr>
            <a:lvl4pPr lvl="3" algn="ctr">
              <a:spcBef>
                <a:spcPts val="1600"/>
              </a:spcBef>
              <a:spcAft>
                <a:spcPts val="0"/>
              </a:spcAft>
              <a:buSzPts val="1600"/>
              <a:buNone/>
              <a:defRPr sz="1600"/>
            </a:lvl4pPr>
            <a:lvl5pPr lvl="4" algn="ctr">
              <a:spcBef>
                <a:spcPts val="1600"/>
              </a:spcBef>
              <a:spcAft>
                <a:spcPts val="0"/>
              </a:spcAft>
              <a:buSzPts val="1600"/>
              <a:buNone/>
              <a:defRPr sz="1600"/>
            </a:lvl5pPr>
            <a:lvl6pPr lvl="5" algn="ctr">
              <a:spcBef>
                <a:spcPts val="1600"/>
              </a:spcBef>
              <a:spcAft>
                <a:spcPts val="0"/>
              </a:spcAft>
              <a:buSzPts val="1600"/>
              <a:buNone/>
              <a:defRPr sz="1600"/>
            </a:lvl6pPr>
            <a:lvl7pPr lvl="6" algn="ctr">
              <a:spcBef>
                <a:spcPts val="1600"/>
              </a:spcBef>
              <a:spcAft>
                <a:spcPts val="0"/>
              </a:spcAft>
              <a:buSzPts val="1600"/>
              <a:buNone/>
              <a:defRPr sz="1600"/>
            </a:lvl7pPr>
            <a:lvl8pPr lvl="7" algn="ctr">
              <a:spcBef>
                <a:spcPts val="1600"/>
              </a:spcBef>
              <a:spcAft>
                <a:spcPts val="0"/>
              </a:spcAft>
              <a:buSzPts val="1600"/>
              <a:buNone/>
              <a:defRPr sz="1600"/>
            </a:lvl8pPr>
            <a:lvl9pPr lvl="8" algn="ctr">
              <a:spcBef>
                <a:spcPts val="1600"/>
              </a:spcBef>
              <a:spcAft>
                <a:spcPts val="1600"/>
              </a:spcAft>
              <a:buSzPts val="1600"/>
              <a:buNone/>
              <a:defRPr sz="1600"/>
            </a:lvl9pPr>
          </a:lstStyle>
          <a:p>
            <a:endParaRPr/>
          </a:p>
        </p:txBody>
      </p:sp>
      <p:sp>
        <p:nvSpPr>
          <p:cNvPr id="208" name="Google Shape;208;p5"/>
          <p:cNvSpPr txBox="1">
            <a:spLocks noGrp="1"/>
          </p:cNvSpPr>
          <p:nvPr>
            <p:ph type="subTitle" idx="4"/>
          </p:nvPr>
        </p:nvSpPr>
        <p:spPr>
          <a:xfrm>
            <a:off x="5142750" y="2806950"/>
            <a:ext cx="2227200" cy="99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1600"/>
            </a:lvl1pPr>
            <a:lvl2pPr lvl="1" algn="ctr" rtl="0">
              <a:spcBef>
                <a:spcPts val="1600"/>
              </a:spcBef>
              <a:spcAft>
                <a:spcPts val="0"/>
              </a:spcAft>
              <a:buSzPts val="1600"/>
              <a:buNone/>
              <a:defRPr sz="1600"/>
            </a:lvl2pPr>
            <a:lvl3pPr lvl="2" algn="ctr" rtl="0">
              <a:spcBef>
                <a:spcPts val="1600"/>
              </a:spcBef>
              <a:spcAft>
                <a:spcPts val="0"/>
              </a:spcAft>
              <a:buSzPts val="1600"/>
              <a:buNone/>
              <a:defRPr sz="1600"/>
            </a:lvl3pPr>
            <a:lvl4pPr lvl="3" algn="ctr" rtl="0">
              <a:spcBef>
                <a:spcPts val="1600"/>
              </a:spcBef>
              <a:spcAft>
                <a:spcPts val="0"/>
              </a:spcAft>
              <a:buSzPts val="1600"/>
              <a:buNone/>
              <a:defRPr sz="1600"/>
            </a:lvl4pPr>
            <a:lvl5pPr lvl="4" algn="ctr" rtl="0">
              <a:spcBef>
                <a:spcPts val="1600"/>
              </a:spcBef>
              <a:spcAft>
                <a:spcPts val="0"/>
              </a:spcAft>
              <a:buSzPts val="1600"/>
              <a:buNone/>
              <a:defRPr sz="1600"/>
            </a:lvl5pPr>
            <a:lvl6pPr lvl="5" algn="ctr" rtl="0">
              <a:spcBef>
                <a:spcPts val="1600"/>
              </a:spcBef>
              <a:spcAft>
                <a:spcPts val="0"/>
              </a:spcAft>
              <a:buSzPts val="1600"/>
              <a:buNone/>
              <a:defRPr sz="1600"/>
            </a:lvl6pPr>
            <a:lvl7pPr lvl="6" algn="ctr" rtl="0">
              <a:spcBef>
                <a:spcPts val="1600"/>
              </a:spcBef>
              <a:spcAft>
                <a:spcPts val="0"/>
              </a:spcAft>
              <a:buSzPts val="1600"/>
              <a:buNone/>
              <a:defRPr sz="1600"/>
            </a:lvl7pPr>
            <a:lvl8pPr lvl="7" algn="ctr" rtl="0">
              <a:spcBef>
                <a:spcPts val="1600"/>
              </a:spcBef>
              <a:spcAft>
                <a:spcPts val="0"/>
              </a:spcAft>
              <a:buSzPts val="1600"/>
              <a:buNone/>
              <a:defRPr sz="1600"/>
            </a:lvl8pPr>
            <a:lvl9pPr lvl="8" algn="ctr" rtl="0">
              <a:spcBef>
                <a:spcPts val="1600"/>
              </a:spcBef>
              <a:spcAft>
                <a:spcPts val="1600"/>
              </a:spcAft>
              <a:buSzPts val="1600"/>
              <a:buNone/>
              <a:defRPr sz="1600"/>
            </a:lvl9pPr>
          </a:lstStyle>
          <a:p>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and three columns 1">
  <p:cSld name="BLANK_9_1">
    <p:spTree>
      <p:nvGrpSpPr>
        <p:cNvPr id="1" name="Shape 920"/>
        <p:cNvGrpSpPr/>
        <p:nvPr/>
      </p:nvGrpSpPr>
      <p:grpSpPr>
        <a:xfrm>
          <a:off x="0" y="0"/>
          <a:ext cx="0" cy="0"/>
          <a:chOff x="0" y="0"/>
          <a:chExt cx="0" cy="0"/>
        </a:xfrm>
      </p:grpSpPr>
      <p:sp>
        <p:nvSpPr>
          <p:cNvPr id="921" name="Google Shape;921;p41"/>
          <p:cNvSpPr/>
          <p:nvPr/>
        </p:nvSpPr>
        <p:spPr>
          <a:xfrm>
            <a:off x="-486450" y="-214444"/>
            <a:ext cx="5267606" cy="2419701"/>
          </a:xfrm>
          <a:custGeom>
            <a:avLst/>
            <a:gdLst/>
            <a:ahLst/>
            <a:cxnLst/>
            <a:rect l="l" t="t" r="r" b="b"/>
            <a:pathLst>
              <a:path w="85164" h="81795" extrusionOk="0">
                <a:moveTo>
                  <a:pt x="0" y="80250"/>
                </a:moveTo>
                <a:cubicBezTo>
                  <a:pt x="0" y="80250"/>
                  <a:pt x="21663" y="81794"/>
                  <a:pt x="21663" y="62123"/>
                </a:cubicBezTo>
                <a:cubicBezTo>
                  <a:pt x="21663" y="42470"/>
                  <a:pt x="7705" y="41074"/>
                  <a:pt x="9101" y="22929"/>
                </a:cubicBezTo>
                <a:cubicBezTo>
                  <a:pt x="10497" y="4783"/>
                  <a:pt x="31434" y="5137"/>
                  <a:pt x="41204" y="20844"/>
                </a:cubicBezTo>
                <a:cubicBezTo>
                  <a:pt x="50975" y="36533"/>
                  <a:pt x="82036" y="28698"/>
                  <a:pt x="85163" y="0"/>
                </a:cubicBezTo>
                <a:lnTo>
                  <a:pt x="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2" name="Google Shape;922;p41"/>
          <p:cNvSpPr/>
          <p:nvPr/>
        </p:nvSpPr>
        <p:spPr>
          <a:xfrm rot="10800000" flipH="1">
            <a:off x="3083108" y="3154376"/>
            <a:ext cx="8223723" cy="2667080"/>
          </a:xfrm>
          <a:custGeom>
            <a:avLst/>
            <a:gdLst/>
            <a:ahLst/>
            <a:cxnLst/>
            <a:rect l="l" t="t" r="r" b="b"/>
            <a:pathLst>
              <a:path w="132957" h="43120" extrusionOk="0">
                <a:moveTo>
                  <a:pt x="1" y="1"/>
                </a:moveTo>
                <a:cubicBezTo>
                  <a:pt x="1" y="1"/>
                  <a:pt x="11158" y="24994"/>
                  <a:pt x="31259" y="24994"/>
                </a:cubicBezTo>
                <a:cubicBezTo>
                  <a:pt x="35262" y="24994"/>
                  <a:pt x="39619" y="24003"/>
                  <a:pt x="44313" y="21626"/>
                </a:cubicBezTo>
                <a:cubicBezTo>
                  <a:pt x="57230" y="15087"/>
                  <a:pt x="67816" y="11920"/>
                  <a:pt x="75470" y="11920"/>
                </a:cubicBezTo>
                <a:cubicBezTo>
                  <a:pt x="84568" y="11920"/>
                  <a:pt x="89525" y="16394"/>
                  <a:pt x="89333" y="24995"/>
                </a:cubicBezTo>
                <a:cubicBezTo>
                  <a:pt x="89129" y="34113"/>
                  <a:pt x="98552" y="43120"/>
                  <a:pt x="109512" y="43120"/>
                </a:cubicBezTo>
                <a:cubicBezTo>
                  <a:pt x="117567" y="43120"/>
                  <a:pt x="126452" y="38255"/>
                  <a:pt x="132956" y="24995"/>
                </a:cubicBezTo>
                <a:lnTo>
                  <a:pt x="13295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3" name="Google Shape;923;p41"/>
          <p:cNvSpPr/>
          <p:nvPr/>
        </p:nvSpPr>
        <p:spPr>
          <a:xfrm>
            <a:off x="4998200" y="1778038"/>
            <a:ext cx="1617700" cy="310000"/>
          </a:xfrm>
          <a:custGeom>
            <a:avLst/>
            <a:gdLst/>
            <a:ahLst/>
            <a:cxnLst/>
            <a:rect l="l" t="t" r="r" b="b"/>
            <a:pathLst>
              <a:path w="64708" h="12400" extrusionOk="0">
                <a:moveTo>
                  <a:pt x="24594" y="0"/>
                </a:moveTo>
                <a:cubicBezTo>
                  <a:pt x="23235" y="0"/>
                  <a:pt x="21887" y="428"/>
                  <a:pt x="20605" y="989"/>
                </a:cubicBezTo>
                <a:cubicBezTo>
                  <a:pt x="18645" y="1824"/>
                  <a:pt x="16844" y="2949"/>
                  <a:pt x="15205" y="4299"/>
                </a:cubicBezTo>
                <a:cubicBezTo>
                  <a:pt x="14176" y="5135"/>
                  <a:pt x="13212" y="6067"/>
                  <a:pt x="12730" y="7257"/>
                </a:cubicBezTo>
                <a:cubicBezTo>
                  <a:pt x="12537" y="7771"/>
                  <a:pt x="12409" y="8350"/>
                  <a:pt x="12087" y="8800"/>
                </a:cubicBezTo>
                <a:cubicBezTo>
                  <a:pt x="11639" y="9373"/>
                  <a:pt x="10932" y="9607"/>
                  <a:pt x="10187" y="9607"/>
                </a:cubicBezTo>
                <a:cubicBezTo>
                  <a:pt x="9596" y="9607"/>
                  <a:pt x="8981" y="9459"/>
                  <a:pt x="8455" y="9218"/>
                </a:cubicBezTo>
                <a:cubicBezTo>
                  <a:pt x="7233" y="8703"/>
                  <a:pt x="6140" y="7835"/>
                  <a:pt x="4822" y="7610"/>
                </a:cubicBezTo>
                <a:cubicBezTo>
                  <a:pt x="4585" y="7572"/>
                  <a:pt x="4360" y="7554"/>
                  <a:pt x="4146" y="7554"/>
                </a:cubicBezTo>
                <a:cubicBezTo>
                  <a:pt x="1627" y="7554"/>
                  <a:pt x="623" y="10044"/>
                  <a:pt x="1" y="12207"/>
                </a:cubicBezTo>
                <a:lnTo>
                  <a:pt x="62393" y="12207"/>
                </a:lnTo>
                <a:cubicBezTo>
                  <a:pt x="63165" y="12207"/>
                  <a:pt x="63968" y="12207"/>
                  <a:pt x="64708" y="12400"/>
                </a:cubicBezTo>
                <a:cubicBezTo>
                  <a:pt x="63185" y="11258"/>
                  <a:pt x="61529" y="10116"/>
                  <a:pt x="59715" y="10116"/>
                </a:cubicBezTo>
                <a:cubicBezTo>
                  <a:pt x="59538" y="10116"/>
                  <a:pt x="59359" y="10127"/>
                  <a:pt x="59179" y="10150"/>
                </a:cubicBezTo>
                <a:cubicBezTo>
                  <a:pt x="58452" y="10233"/>
                  <a:pt x="57684" y="10517"/>
                  <a:pt x="56981" y="10517"/>
                </a:cubicBezTo>
                <a:cubicBezTo>
                  <a:pt x="56596" y="10517"/>
                  <a:pt x="56230" y="10432"/>
                  <a:pt x="55900" y="10182"/>
                </a:cubicBezTo>
                <a:cubicBezTo>
                  <a:pt x="55611" y="9957"/>
                  <a:pt x="55418" y="9635"/>
                  <a:pt x="55161" y="9314"/>
                </a:cubicBezTo>
                <a:cubicBezTo>
                  <a:pt x="54073" y="7898"/>
                  <a:pt x="52190" y="7417"/>
                  <a:pt x="50325" y="7417"/>
                </a:cubicBezTo>
                <a:cubicBezTo>
                  <a:pt x="49820" y="7417"/>
                  <a:pt x="49315" y="7452"/>
                  <a:pt x="48828" y="7514"/>
                </a:cubicBezTo>
                <a:cubicBezTo>
                  <a:pt x="46771" y="7739"/>
                  <a:pt x="44810" y="8253"/>
                  <a:pt x="42946" y="9057"/>
                </a:cubicBezTo>
                <a:cubicBezTo>
                  <a:pt x="41789" y="9603"/>
                  <a:pt x="40631" y="10182"/>
                  <a:pt x="39346" y="10310"/>
                </a:cubicBezTo>
                <a:cubicBezTo>
                  <a:pt x="39203" y="10323"/>
                  <a:pt x="39062" y="10329"/>
                  <a:pt x="38922" y="10329"/>
                </a:cubicBezTo>
                <a:cubicBezTo>
                  <a:pt x="36128" y="10329"/>
                  <a:pt x="33859" y="7945"/>
                  <a:pt x="32145" y="5649"/>
                </a:cubicBezTo>
                <a:cubicBezTo>
                  <a:pt x="30377" y="3239"/>
                  <a:pt x="28416" y="539"/>
                  <a:pt x="25427" y="56"/>
                </a:cubicBezTo>
                <a:cubicBezTo>
                  <a:pt x="25149" y="18"/>
                  <a:pt x="24871" y="0"/>
                  <a:pt x="2459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4" name="Google Shape;924;p41"/>
          <p:cNvSpPr/>
          <p:nvPr/>
        </p:nvSpPr>
        <p:spPr>
          <a:xfrm flipH="1">
            <a:off x="2689550" y="1902583"/>
            <a:ext cx="538445" cy="150307"/>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5" name="Google Shape;925;p41"/>
          <p:cNvSpPr/>
          <p:nvPr/>
        </p:nvSpPr>
        <p:spPr>
          <a:xfrm>
            <a:off x="320175" y="2159375"/>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6" name="Google Shape;926;p41"/>
          <p:cNvSpPr txBox="1">
            <a:spLocks noGrp="1"/>
          </p:cNvSpPr>
          <p:nvPr>
            <p:ph type="title"/>
          </p:nvPr>
        </p:nvSpPr>
        <p:spPr>
          <a:xfrm>
            <a:off x="540000" y="491400"/>
            <a:ext cx="8100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4100"/>
              <a:buNone/>
              <a:defRPr/>
            </a:lvl1pPr>
            <a:lvl2pPr lvl="1" rtl="0">
              <a:spcBef>
                <a:spcPts val="0"/>
              </a:spcBef>
              <a:spcAft>
                <a:spcPts val="0"/>
              </a:spcAft>
              <a:buSzPts val="4100"/>
              <a:buNone/>
              <a:defRPr/>
            </a:lvl2pPr>
            <a:lvl3pPr lvl="2" rtl="0">
              <a:spcBef>
                <a:spcPts val="0"/>
              </a:spcBef>
              <a:spcAft>
                <a:spcPts val="0"/>
              </a:spcAft>
              <a:buSzPts val="4100"/>
              <a:buNone/>
              <a:defRPr/>
            </a:lvl3pPr>
            <a:lvl4pPr lvl="3" rtl="0">
              <a:spcBef>
                <a:spcPts val="0"/>
              </a:spcBef>
              <a:spcAft>
                <a:spcPts val="0"/>
              </a:spcAft>
              <a:buSzPts val="4100"/>
              <a:buNone/>
              <a:defRPr/>
            </a:lvl4pPr>
            <a:lvl5pPr lvl="4" rtl="0">
              <a:spcBef>
                <a:spcPts val="0"/>
              </a:spcBef>
              <a:spcAft>
                <a:spcPts val="0"/>
              </a:spcAft>
              <a:buSzPts val="4100"/>
              <a:buNone/>
              <a:defRPr/>
            </a:lvl5pPr>
            <a:lvl6pPr lvl="5" rtl="0">
              <a:spcBef>
                <a:spcPts val="0"/>
              </a:spcBef>
              <a:spcAft>
                <a:spcPts val="0"/>
              </a:spcAft>
              <a:buSzPts val="4100"/>
              <a:buNone/>
              <a:defRPr/>
            </a:lvl6pPr>
            <a:lvl7pPr lvl="6" rtl="0">
              <a:spcBef>
                <a:spcPts val="0"/>
              </a:spcBef>
              <a:spcAft>
                <a:spcPts val="0"/>
              </a:spcAft>
              <a:buSzPts val="4100"/>
              <a:buNone/>
              <a:defRPr/>
            </a:lvl7pPr>
            <a:lvl8pPr lvl="7" rtl="0">
              <a:spcBef>
                <a:spcPts val="0"/>
              </a:spcBef>
              <a:spcAft>
                <a:spcPts val="0"/>
              </a:spcAft>
              <a:buSzPts val="4100"/>
              <a:buNone/>
              <a:defRPr/>
            </a:lvl8pPr>
            <a:lvl9pPr lvl="8" rtl="0">
              <a:spcBef>
                <a:spcPts val="0"/>
              </a:spcBef>
              <a:spcAft>
                <a:spcPts val="0"/>
              </a:spcAft>
              <a:buSzPts val="4100"/>
              <a:buNone/>
              <a:defRPr/>
            </a:lvl9pPr>
          </a:lstStyle>
          <a:p>
            <a:endParaRPr/>
          </a:p>
        </p:txBody>
      </p:sp>
      <p:sp>
        <p:nvSpPr>
          <p:cNvPr id="927" name="Google Shape;927;p41"/>
          <p:cNvSpPr txBox="1">
            <a:spLocks noGrp="1"/>
          </p:cNvSpPr>
          <p:nvPr>
            <p:ph type="subTitle" idx="1"/>
          </p:nvPr>
        </p:nvSpPr>
        <p:spPr>
          <a:xfrm>
            <a:off x="540000" y="3145900"/>
            <a:ext cx="2455200" cy="281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600">
                <a:latin typeface="Barlow SemiBold"/>
                <a:ea typeface="Barlow SemiBold"/>
                <a:cs typeface="Barlow SemiBold"/>
                <a:sym typeface="Barlow SemiBold"/>
              </a:defRPr>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928" name="Google Shape;928;p41"/>
          <p:cNvSpPr txBox="1">
            <a:spLocks noGrp="1"/>
          </p:cNvSpPr>
          <p:nvPr>
            <p:ph type="subTitle" idx="2"/>
          </p:nvPr>
        </p:nvSpPr>
        <p:spPr>
          <a:xfrm>
            <a:off x="3344400" y="3145900"/>
            <a:ext cx="2455200" cy="303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600">
                <a:latin typeface="Barlow SemiBold"/>
                <a:ea typeface="Barlow SemiBold"/>
                <a:cs typeface="Barlow SemiBold"/>
                <a:sym typeface="Barlow SemiBold"/>
              </a:defRPr>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929" name="Google Shape;929;p41"/>
          <p:cNvSpPr txBox="1">
            <a:spLocks noGrp="1"/>
          </p:cNvSpPr>
          <p:nvPr>
            <p:ph type="subTitle" idx="3"/>
          </p:nvPr>
        </p:nvSpPr>
        <p:spPr>
          <a:xfrm>
            <a:off x="6184799" y="3145900"/>
            <a:ext cx="2455200" cy="303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600">
                <a:latin typeface="Barlow SemiBold"/>
                <a:ea typeface="Barlow SemiBold"/>
                <a:cs typeface="Barlow SemiBold"/>
                <a:sym typeface="Barlow SemiBold"/>
              </a:defRPr>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930" name="Google Shape;930;p41"/>
          <p:cNvSpPr txBox="1">
            <a:spLocks noGrp="1"/>
          </p:cNvSpPr>
          <p:nvPr>
            <p:ph type="subTitle" idx="4"/>
          </p:nvPr>
        </p:nvSpPr>
        <p:spPr>
          <a:xfrm>
            <a:off x="540000" y="3506525"/>
            <a:ext cx="2455200" cy="798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1600"/>
            </a:lvl1pPr>
            <a:lvl2pPr lvl="1" algn="ctr" rtl="0">
              <a:spcBef>
                <a:spcPts val="0"/>
              </a:spcBef>
              <a:spcAft>
                <a:spcPts val="0"/>
              </a:spcAft>
              <a:buSzPts val="1600"/>
              <a:buNone/>
              <a:defRPr sz="1600"/>
            </a:lvl2pPr>
            <a:lvl3pPr lvl="2" algn="ctr" rtl="0">
              <a:spcBef>
                <a:spcPts val="0"/>
              </a:spcBef>
              <a:spcAft>
                <a:spcPts val="0"/>
              </a:spcAft>
              <a:buSzPts val="1600"/>
              <a:buNone/>
              <a:defRPr sz="1600"/>
            </a:lvl3pPr>
            <a:lvl4pPr lvl="3" algn="ctr" rtl="0">
              <a:spcBef>
                <a:spcPts val="0"/>
              </a:spcBef>
              <a:spcAft>
                <a:spcPts val="0"/>
              </a:spcAft>
              <a:buSzPts val="1600"/>
              <a:buNone/>
              <a:defRPr sz="1600"/>
            </a:lvl4pPr>
            <a:lvl5pPr lvl="4" algn="ctr" rtl="0">
              <a:spcBef>
                <a:spcPts val="0"/>
              </a:spcBef>
              <a:spcAft>
                <a:spcPts val="0"/>
              </a:spcAft>
              <a:buSzPts val="1600"/>
              <a:buNone/>
              <a:defRPr sz="1600"/>
            </a:lvl5pPr>
            <a:lvl6pPr lvl="5" algn="ctr" rtl="0">
              <a:spcBef>
                <a:spcPts val="0"/>
              </a:spcBef>
              <a:spcAft>
                <a:spcPts val="0"/>
              </a:spcAft>
              <a:buSzPts val="1600"/>
              <a:buNone/>
              <a:defRPr sz="1600"/>
            </a:lvl6pPr>
            <a:lvl7pPr lvl="6" algn="ctr" rtl="0">
              <a:spcBef>
                <a:spcPts val="0"/>
              </a:spcBef>
              <a:spcAft>
                <a:spcPts val="0"/>
              </a:spcAft>
              <a:buSzPts val="1600"/>
              <a:buNone/>
              <a:defRPr sz="1600"/>
            </a:lvl7pPr>
            <a:lvl8pPr lvl="7" algn="ctr" rtl="0">
              <a:spcBef>
                <a:spcPts val="0"/>
              </a:spcBef>
              <a:spcAft>
                <a:spcPts val="0"/>
              </a:spcAft>
              <a:buSzPts val="1600"/>
              <a:buNone/>
              <a:defRPr sz="1600"/>
            </a:lvl8pPr>
            <a:lvl9pPr lvl="8" algn="ctr" rtl="0">
              <a:spcBef>
                <a:spcPts val="0"/>
              </a:spcBef>
              <a:spcAft>
                <a:spcPts val="0"/>
              </a:spcAft>
              <a:buSzPts val="1600"/>
              <a:buNone/>
              <a:defRPr sz="1600"/>
            </a:lvl9pPr>
          </a:lstStyle>
          <a:p>
            <a:endParaRPr/>
          </a:p>
        </p:txBody>
      </p:sp>
      <p:sp>
        <p:nvSpPr>
          <p:cNvPr id="931" name="Google Shape;931;p41"/>
          <p:cNvSpPr txBox="1">
            <a:spLocks noGrp="1"/>
          </p:cNvSpPr>
          <p:nvPr>
            <p:ph type="subTitle" idx="5"/>
          </p:nvPr>
        </p:nvSpPr>
        <p:spPr>
          <a:xfrm>
            <a:off x="3344400" y="3506525"/>
            <a:ext cx="2455200" cy="798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1600"/>
            </a:lvl1pPr>
            <a:lvl2pPr lvl="1" algn="ctr" rtl="0">
              <a:spcBef>
                <a:spcPts val="0"/>
              </a:spcBef>
              <a:spcAft>
                <a:spcPts val="0"/>
              </a:spcAft>
              <a:buSzPts val="1600"/>
              <a:buNone/>
              <a:defRPr sz="1600"/>
            </a:lvl2pPr>
            <a:lvl3pPr lvl="2" algn="ctr" rtl="0">
              <a:spcBef>
                <a:spcPts val="0"/>
              </a:spcBef>
              <a:spcAft>
                <a:spcPts val="0"/>
              </a:spcAft>
              <a:buSzPts val="1600"/>
              <a:buNone/>
              <a:defRPr sz="1600"/>
            </a:lvl3pPr>
            <a:lvl4pPr lvl="3" algn="ctr" rtl="0">
              <a:spcBef>
                <a:spcPts val="0"/>
              </a:spcBef>
              <a:spcAft>
                <a:spcPts val="0"/>
              </a:spcAft>
              <a:buSzPts val="1600"/>
              <a:buNone/>
              <a:defRPr sz="1600"/>
            </a:lvl4pPr>
            <a:lvl5pPr lvl="4" algn="ctr" rtl="0">
              <a:spcBef>
                <a:spcPts val="0"/>
              </a:spcBef>
              <a:spcAft>
                <a:spcPts val="0"/>
              </a:spcAft>
              <a:buSzPts val="1600"/>
              <a:buNone/>
              <a:defRPr sz="1600"/>
            </a:lvl5pPr>
            <a:lvl6pPr lvl="5" algn="ctr" rtl="0">
              <a:spcBef>
                <a:spcPts val="0"/>
              </a:spcBef>
              <a:spcAft>
                <a:spcPts val="0"/>
              </a:spcAft>
              <a:buSzPts val="1600"/>
              <a:buNone/>
              <a:defRPr sz="1600"/>
            </a:lvl6pPr>
            <a:lvl7pPr lvl="6" algn="ctr" rtl="0">
              <a:spcBef>
                <a:spcPts val="0"/>
              </a:spcBef>
              <a:spcAft>
                <a:spcPts val="0"/>
              </a:spcAft>
              <a:buSzPts val="1600"/>
              <a:buNone/>
              <a:defRPr sz="1600"/>
            </a:lvl7pPr>
            <a:lvl8pPr lvl="7" algn="ctr" rtl="0">
              <a:spcBef>
                <a:spcPts val="0"/>
              </a:spcBef>
              <a:spcAft>
                <a:spcPts val="0"/>
              </a:spcAft>
              <a:buSzPts val="1600"/>
              <a:buNone/>
              <a:defRPr sz="1600"/>
            </a:lvl8pPr>
            <a:lvl9pPr lvl="8" algn="ctr" rtl="0">
              <a:spcBef>
                <a:spcPts val="0"/>
              </a:spcBef>
              <a:spcAft>
                <a:spcPts val="0"/>
              </a:spcAft>
              <a:buSzPts val="1600"/>
              <a:buNone/>
              <a:defRPr sz="1600"/>
            </a:lvl9pPr>
          </a:lstStyle>
          <a:p>
            <a:endParaRPr/>
          </a:p>
        </p:txBody>
      </p:sp>
      <p:sp>
        <p:nvSpPr>
          <p:cNvPr id="932" name="Google Shape;932;p41"/>
          <p:cNvSpPr txBox="1">
            <a:spLocks noGrp="1"/>
          </p:cNvSpPr>
          <p:nvPr>
            <p:ph type="subTitle" idx="6"/>
          </p:nvPr>
        </p:nvSpPr>
        <p:spPr>
          <a:xfrm>
            <a:off x="6184800" y="3506525"/>
            <a:ext cx="2455200" cy="798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1600"/>
            </a:lvl1pPr>
            <a:lvl2pPr lvl="1" algn="ctr" rtl="0">
              <a:spcBef>
                <a:spcPts val="0"/>
              </a:spcBef>
              <a:spcAft>
                <a:spcPts val="0"/>
              </a:spcAft>
              <a:buSzPts val="1600"/>
              <a:buNone/>
              <a:defRPr sz="1600"/>
            </a:lvl2pPr>
            <a:lvl3pPr lvl="2" algn="ctr" rtl="0">
              <a:spcBef>
                <a:spcPts val="0"/>
              </a:spcBef>
              <a:spcAft>
                <a:spcPts val="0"/>
              </a:spcAft>
              <a:buSzPts val="1600"/>
              <a:buNone/>
              <a:defRPr sz="1600"/>
            </a:lvl3pPr>
            <a:lvl4pPr lvl="3" algn="ctr" rtl="0">
              <a:spcBef>
                <a:spcPts val="0"/>
              </a:spcBef>
              <a:spcAft>
                <a:spcPts val="0"/>
              </a:spcAft>
              <a:buSzPts val="1600"/>
              <a:buNone/>
              <a:defRPr sz="1600"/>
            </a:lvl4pPr>
            <a:lvl5pPr lvl="4" algn="ctr" rtl="0">
              <a:spcBef>
                <a:spcPts val="0"/>
              </a:spcBef>
              <a:spcAft>
                <a:spcPts val="0"/>
              </a:spcAft>
              <a:buSzPts val="1600"/>
              <a:buNone/>
              <a:defRPr sz="1600"/>
            </a:lvl5pPr>
            <a:lvl6pPr lvl="5" algn="ctr" rtl="0">
              <a:spcBef>
                <a:spcPts val="0"/>
              </a:spcBef>
              <a:spcAft>
                <a:spcPts val="0"/>
              </a:spcAft>
              <a:buSzPts val="1600"/>
              <a:buNone/>
              <a:defRPr sz="1600"/>
            </a:lvl6pPr>
            <a:lvl7pPr lvl="6" algn="ctr" rtl="0">
              <a:spcBef>
                <a:spcPts val="0"/>
              </a:spcBef>
              <a:spcAft>
                <a:spcPts val="0"/>
              </a:spcAft>
              <a:buSzPts val="1600"/>
              <a:buNone/>
              <a:defRPr sz="1600"/>
            </a:lvl7pPr>
            <a:lvl8pPr lvl="7" algn="ctr" rtl="0">
              <a:spcBef>
                <a:spcPts val="0"/>
              </a:spcBef>
              <a:spcAft>
                <a:spcPts val="0"/>
              </a:spcAft>
              <a:buSzPts val="1600"/>
              <a:buNone/>
              <a:defRPr sz="1600"/>
            </a:lvl8pPr>
            <a:lvl9pPr lvl="8" algn="ctr" rtl="0">
              <a:spcBef>
                <a:spcPts val="0"/>
              </a:spcBef>
              <a:spcAft>
                <a:spcPts val="0"/>
              </a:spcAft>
              <a:buSzPts val="1600"/>
              <a:buNone/>
              <a:defRPr sz="1600"/>
            </a:lvl9pPr>
          </a:lstStyle>
          <a:p>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and three columns 2">
  <p:cSld name="CUSTOM_15_1">
    <p:spTree>
      <p:nvGrpSpPr>
        <p:cNvPr id="1" name="Shape 933"/>
        <p:cNvGrpSpPr/>
        <p:nvPr/>
      </p:nvGrpSpPr>
      <p:grpSpPr>
        <a:xfrm>
          <a:off x="0" y="0"/>
          <a:ext cx="0" cy="0"/>
          <a:chOff x="0" y="0"/>
          <a:chExt cx="0" cy="0"/>
        </a:xfrm>
      </p:grpSpPr>
      <p:sp>
        <p:nvSpPr>
          <p:cNvPr id="934" name="Google Shape;934;p42"/>
          <p:cNvSpPr txBox="1">
            <a:spLocks noGrp="1"/>
          </p:cNvSpPr>
          <p:nvPr>
            <p:ph type="subTitle" idx="1"/>
          </p:nvPr>
        </p:nvSpPr>
        <p:spPr>
          <a:xfrm>
            <a:off x="3171225" y="2144850"/>
            <a:ext cx="1800000" cy="8538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600"/>
              <a:buNone/>
              <a:defRPr sz="1600"/>
            </a:lvl1pPr>
            <a:lvl2pPr lvl="1" algn="r" rtl="0">
              <a:spcBef>
                <a:spcPts val="1600"/>
              </a:spcBef>
              <a:spcAft>
                <a:spcPts val="0"/>
              </a:spcAft>
              <a:buSzPts val="1600"/>
              <a:buNone/>
              <a:defRPr sz="1600"/>
            </a:lvl2pPr>
            <a:lvl3pPr lvl="2" algn="r" rtl="0">
              <a:spcBef>
                <a:spcPts val="1600"/>
              </a:spcBef>
              <a:spcAft>
                <a:spcPts val="0"/>
              </a:spcAft>
              <a:buSzPts val="1600"/>
              <a:buNone/>
              <a:defRPr sz="1600"/>
            </a:lvl3pPr>
            <a:lvl4pPr lvl="3" algn="r" rtl="0">
              <a:spcBef>
                <a:spcPts val="1600"/>
              </a:spcBef>
              <a:spcAft>
                <a:spcPts val="0"/>
              </a:spcAft>
              <a:buSzPts val="1600"/>
              <a:buNone/>
              <a:defRPr sz="1600"/>
            </a:lvl4pPr>
            <a:lvl5pPr lvl="4" algn="r" rtl="0">
              <a:spcBef>
                <a:spcPts val="1600"/>
              </a:spcBef>
              <a:spcAft>
                <a:spcPts val="0"/>
              </a:spcAft>
              <a:buSzPts val="1600"/>
              <a:buNone/>
              <a:defRPr sz="1600"/>
            </a:lvl5pPr>
            <a:lvl6pPr lvl="5" algn="r" rtl="0">
              <a:spcBef>
                <a:spcPts val="1600"/>
              </a:spcBef>
              <a:spcAft>
                <a:spcPts val="0"/>
              </a:spcAft>
              <a:buSzPts val="1600"/>
              <a:buNone/>
              <a:defRPr sz="1600"/>
            </a:lvl6pPr>
            <a:lvl7pPr lvl="6" algn="r" rtl="0">
              <a:spcBef>
                <a:spcPts val="1600"/>
              </a:spcBef>
              <a:spcAft>
                <a:spcPts val="0"/>
              </a:spcAft>
              <a:buSzPts val="1600"/>
              <a:buNone/>
              <a:defRPr sz="1600"/>
            </a:lvl7pPr>
            <a:lvl8pPr lvl="7" algn="r" rtl="0">
              <a:spcBef>
                <a:spcPts val="1600"/>
              </a:spcBef>
              <a:spcAft>
                <a:spcPts val="0"/>
              </a:spcAft>
              <a:buSzPts val="1600"/>
              <a:buNone/>
              <a:defRPr sz="1600"/>
            </a:lvl8pPr>
            <a:lvl9pPr lvl="8" algn="r" rtl="0">
              <a:spcBef>
                <a:spcPts val="1600"/>
              </a:spcBef>
              <a:spcAft>
                <a:spcPts val="1600"/>
              </a:spcAft>
              <a:buSzPts val="1600"/>
              <a:buNone/>
              <a:defRPr sz="1600"/>
            </a:lvl9pPr>
          </a:lstStyle>
          <a:p>
            <a:endParaRPr/>
          </a:p>
        </p:txBody>
      </p:sp>
      <p:sp>
        <p:nvSpPr>
          <p:cNvPr id="935" name="Google Shape;935;p42"/>
          <p:cNvSpPr txBox="1">
            <a:spLocks noGrp="1"/>
          </p:cNvSpPr>
          <p:nvPr>
            <p:ph type="subTitle" idx="2"/>
          </p:nvPr>
        </p:nvSpPr>
        <p:spPr>
          <a:xfrm>
            <a:off x="5336575" y="3383625"/>
            <a:ext cx="1800000" cy="8538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600"/>
              <a:buNone/>
              <a:defRPr sz="1600"/>
            </a:lvl1pPr>
            <a:lvl2pPr lvl="1" algn="r" rtl="0">
              <a:spcBef>
                <a:spcPts val="1600"/>
              </a:spcBef>
              <a:spcAft>
                <a:spcPts val="0"/>
              </a:spcAft>
              <a:buSzPts val="1600"/>
              <a:buNone/>
              <a:defRPr sz="1600"/>
            </a:lvl2pPr>
            <a:lvl3pPr lvl="2" algn="r" rtl="0">
              <a:spcBef>
                <a:spcPts val="1600"/>
              </a:spcBef>
              <a:spcAft>
                <a:spcPts val="0"/>
              </a:spcAft>
              <a:buSzPts val="1600"/>
              <a:buNone/>
              <a:defRPr sz="1600"/>
            </a:lvl3pPr>
            <a:lvl4pPr lvl="3" algn="r" rtl="0">
              <a:spcBef>
                <a:spcPts val="1600"/>
              </a:spcBef>
              <a:spcAft>
                <a:spcPts val="0"/>
              </a:spcAft>
              <a:buSzPts val="1600"/>
              <a:buNone/>
              <a:defRPr sz="1600"/>
            </a:lvl4pPr>
            <a:lvl5pPr lvl="4" algn="r" rtl="0">
              <a:spcBef>
                <a:spcPts val="1600"/>
              </a:spcBef>
              <a:spcAft>
                <a:spcPts val="0"/>
              </a:spcAft>
              <a:buSzPts val="1600"/>
              <a:buNone/>
              <a:defRPr sz="1600"/>
            </a:lvl5pPr>
            <a:lvl6pPr lvl="5" algn="r" rtl="0">
              <a:spcBef>
                <a:spcPts val="1600"/>
              </a:spcBef>
              <a:spcAft>
                <a:spcPts val="0"/>
              </a:spcAft>
              <a:buSzPts val="1600"/>
              <a:buNone/>
              <a:defRPr sz="1600"/>
            </a:lvl6pPr>
            <a:lvl7pPr lvl="6" algn="r" rtl="0">
              <a:spcBef>
                <a:spcPts val="1600"/>
              </a:spcBef>
              <a:spcAft>
                <a:spcPts val="0"/>
              </a:spcAft>
              <a:buSzPts val="1600"/>
              <a:buNone/>
              <a:defRPr sz="1600"/>
            </a:lvl7pPr>
            <a:lvl8pPr lvl="7" algn="r" rtl="0">
              <a:spcBef>
                <a:spcPts val="1600"/>
              </a:spcBef>
              <a:spcAft>
                <a:spcPts val="0"/>
              </a:spcAft>
              <a:buSzPts val="1600"/>
              <a:buNone/>
              <a:defRPr sz="1600"/>
            </a:lvl8pPr>
            <a:lvl9pPr lvl="8" algn="r" rtl="0">
              <a:spcBef>
                <a:spcPts val="1600"/>
              </a:spcBef>
              <a:spcAft>
                <a:spcPts val="1600"/>
              </a:spcAft>
              <a:buSzPts val="1600"/>
              <a:buNone/>
              <a:defRPr sz="1600"/>
            </a:lvl9pPr>
          </a:lstStyle>
          <a:p>
            <a:endParaRPr/>
          </a:p>
        </p:txBody>
      </p:sp>
      <p:sp>
        <p:nvSpPr>
          <p:cNvPr id="936" name="Google Shape;936;p42"/>
          <p:cNvSpPr txBox="1">
            <a:spLocks noGrp="1"/>
          </p:cNvSpPr>
          <p:nvPr>
            <p:ph type="subTitle" idx="3"/>
          </p:nvPr>
        </p:nvSpPr>
        <p:spPr>
          <a:xfrm>
            <a:off x="1061225" y="3383625"/>
            <a:ext cx="1800000" cy="8538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600"/>
              <a:buNone/>
              <a:defRPr sz="1600"/>
            </a:lvl1pPr>
            <a:lvl2pPr lvl="1" algn="r" rtl="0">
              <a:spcBef>
                <a:spcPts val="1600"/>
              </a:spcBef>
              <a:spcAft>
                <a:spcPts val="0"/>
              </a:spcAft>
              <a:buSzPts val="1600"/>
              <a:buNone/>
              <a:defRPr sz="1600"/>
            </a:lvl2pPr>
            <a:lvl3pPr lvl="2" algn="r" rtl="0">
              <a:spcBef>
                <a:spcPts val="1600"/>
              </a:spcBef>
              <a:spcAft>
                <a:spcPts val="0"/>
              </a:spcAft>
              <a:buSzPts val="1600"/>
              <a:buNone/>
              <a:defRPr sz="1600"/>
            </a:lvl3pPr>
            <a:lvl4pPr lvl="3" algn="r" rtl="0">
              <a:spcBef>
                <a:spcPts val="1600"/>
              </a:spcBef>
              <a:spcAft>
                <a:spcPts val="0"/>
              </a:spcAft>
              <a:buSzPts val="1600"/>
              <a:buNone/>
              <a:defRPr sz="1600"/>
            </a:lvl4pPr>
            <a:lvl5pPr lvl="4" algn="r" rtl="0">
              <a:spcBef>
                <a:spcPts val="1600"/>
              </a:spcBef>
              <a:spcAft>
                <a:spcPts val="0"/>
              </a:spcAft>
              <a:buSzPts val="1600"/>
              <a:buNone/>
              <a:defRPr sz="1600"/>
            </a:lvl5pPr>
            <a:lvl6pPr lvl="5" algn="r" rtl="0">
              <a:spcBef>
                <a:spcPts val="1600"/>
              </a:spcBef>
              <a:spcAft>
                <a:spcPts val="0"/>
              </a:spcAft>
              <a:buSzPts val="1600"/>
              <a:buNone/>
              <a:defRPr sz="1600"/>
            </a:lvl6pPr>
            <a:lvl7pPr lvl="6" algn="r" rtl="0">
              <a:spcBef>
                <a:spcPts val="1600"/>
              </a:spcBef>
              <a:spcAft>
                <a:spcPts val="0"/>
              </a:spcAft>
              <a:buSzPts val="1600"/>
              <a:buNone/>
              <a:defRPr sz="1600"/>
            </a:lvl7pPr>
            <a:lvl8pPr lvl="7" algn="r" rtl="0">
              <a:spcBef>
                <a:spcPts val="1600"/>
              </a:spcBef>
              <a:spcAft>
                <a:spcPts val="0"/>
              </a:spcAft>
              <a:buSzPts val="1600"/>
              <a:buNone/>
              <a:defRPr sz="1600"/>
            </a:lvl8pPr>
            <a:lvl9pPr lvl="8" algn="r" rtl="0">
              <a:spcBef>
                <a:spcPts val="1600"/>
              </a:spcBef>
              <a:spcAft>
                <a:spcPts val="1600"/>
              </a:spcAft>
              <a:buSzPts val="1600"/>
              <a:buNone/>
              <a:defRPr sz="1600"/>
            </a:lvl9pPr>
          </a:lstStyle>
          <a:p>
            <a:endParaRPr/>
          </a:p>
        </p:txBody>
      </p:sp>
      <p:sp>
        <p:nvSpPr>
          <p:cNvPr id="937" name="Google Shape;937;p42"/>
          <p:cNvSpPr txBox="1">
            <a:spLocks noGrp="1"/>
          </p:cNvSpPr>
          <p:nvPr>
            <p:ph type="title"/>
          </p:nvPr>
        </p:nvSpPr>
        <p:spPr>
          <a:xfrm>
            <a:off x="540000" y="491400"/>
            <a:ext cx="8100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4100"/>
              <a:buNone/>
              <a:defRPr/>
            </a:lvl1pPr>
            <a:lvl2pPr lvl="1" rtl="0">
              <a:spcBef>
                <a:spcPts val="0"/>
              </a:spcBef>
              <a:spcAft>
                <a:spcPts val="0"/>
              </a:spcAft>
              <a:buSzPts val="4100"/>
              <a:buNone/>
              <a:defRPr/>
            </a:lvl2pPr>
            <a:lvl3pPr lvl="2" rtl="0">
              <a:spcBef>
                <a:spcPts val="0"/>
              </a:spcBef>
              <a:spcAft>
                <a:spcPts val="0"/>
              </a:spcAft>
              <a:buSzPts val="4100"/>
              <a:buNone/>
              <a:defRPr/>
            </a:lvl3pPr>
            <a:lvl4pPr lvl="3" rtl="0">
              <a:spcBef>
                <a:spcPts val="0"/>
              </a:spcBef>
              <a:spcAft>
                <a:spcPts val="0"/>
              </a:spcAft>
              <a:buSzPts val="4100"/>
              <a:buNone/>
              <a:defRPr/>
            </a:lvl4pPr>
            <a:lvl5pPr lvl="4" rtl="0">
              <a:spcBef>
                <a:spcPts val="0"/>
              </a:spcBef>
              <a:spcAft>
                <a:spcPts val="0"/>
              </a:spcAft>
              <a:buSzPts val="4100"/>
              <a:buNone/>
              <a:defRPr/>
            </a:lvl5pPr>
            <a:lvl6pPr lvl="5" rtl="0">
              <a:spcBef>
                <a:spcPts val="0"/>
              </a:spcBef>
              <a:spcAft>
                <a:spcPts val="0"/>
              </a:spcAft>
              <a:buSzPts val="4100"/>
              <a:buNone/>
              <a:defRPr/>
            </a:lvl6pPr>
            <a:lvl7pPr lvl="6" rtl="0">
              <a:spcBef>
                <a:spcPts val="0"/>
              </a:spcBef>
              <a:spcAft>
                <a:spcPts val="0"/>
              </a:spcAft>
              <a:buSzPts val="4100"/>
              <a:buNone/>
              <a:defRPr/>
            </a:lvl7pPr>
            <a:lvl8pPr lvl="7" rtl="0">
              <a:spcBef>
                <a:spcPts val="0"/>
              </a:spcBef>
              <a:spcAft>
                <a:spcPts val="0"/>
              </a:spcAft>
              <a:buSzPts val="4100"/>
              <a:buNone/>
              <a:defRPr/>
            </a:lvl8pPr>
            <a:lvl9pPr lvl="8" rtl="0">
              <a:spcBef>
                <a:spcPts val="0"/>
              </a:spcBef>
              <a:spcAft>
                <a:spcPts val="0"/>
              </a:spcAft>
              <a:buSzPts val="4100"/>
              <a:buNone/>
              <a:defRPr/>
            </a:lvl9pPr>
          </a:lstStyle>
          <a:p>
            <a:endParaRPr/>
          </a:p>
        </p:txBody>
      </p:sp>
      <p:sp>
        <p:nvSpPr>
          <p:cNvPr id="938" name="Google Shape;938;p42"/>
          <p:cNvSpPr txBox="1">
            <a:spLocks noGrp="1"/>
          </p:cNvSpPr>
          <p:nvPr>
            <p:ph type="subTitle" idx="4"/>
          </p:nvPr>
        </p:nvSpPr>
        <p:spPr>
          <a:xfrm>
            <a:off x="1061156" y="3001725"/>
            <a:ext cx="1800000" cy="3819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1600">
                <a:latin typeface="Barlow SemiBold"/>
                <a:ea typeface="Barlow SemiBold"/>
                <a:cs typeface="Barlow SemiBold"/>
                <a:sym typeface="Barlow SemiBold"/>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939" name="Google Shape;939;p42"/>
          <p:cNvSpPr txBox="1">
            <a:spLocks noGrp="1"/>
          </p:cNvSpPr>
          <p:nvPr>
            <p:ph type="subTitle" idx="5"/>
          </p:nvPr>
        </p:nvSpPr>
        <p:spPr>
          <a:xfrm>
            <a:off x="3171213" y="1766025"/>
            <a:ext cx="1800000" cy="3819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1600">
                <a:latin typeface="Barlow SemiBold"/>
                <a:ea typeface="Barlow SemiBold"/>
                <a:cs typeface="Barlow SemiBold"/>
                <a:sym typeface="Barlow SemiBold"/>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940" name="Google Shape;940;p42"/>
          <p:cNvSpPr txBox="1">
            <a:spLocks noGrp="1"/>
          </p:cNvSpPr>
          <p:nvPr>
            <p:ph type="subTitle" idx="6"/>
          </p:nvPr>
        </p:nvSpPr>
        <p:spPr>
          <a:xfrm>
            <a:off x="5336581" y="3001725"/>
            <a:ext cx="1800000" cy="3819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1600">
                <a:latin typeface="Barlow SemiBold"/>
                <a:ea typeface="Barlow SemiBold"/>
                <a:cs typeface="Barlow SemiBold"/>
                <a:sym typeface="Barlow SemiBold"/>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941" name="Google Shape;941;p42"/>
          <p:cNvSpPr/>
          <p:nvPr/>
        </p:nvSpPr>
        <p:spPr>
          <a:xfrm rot="10800000" flipH="1">
            <a:off x="-2122749" y="3281995"/>
            <a:ext cx="5861862" cy="2126655"/>
          </a:xfrm>
          <a:custGeom>
            <a:avLst/>
            <a:gdLst/>
            <a:ahLst/>
            <a:cxnLst/>
            <a:rect l="l" t="t" r="r" b="b"/>
            <a:pathLst>
              <a:path w="109358" h="65325" extrusionOk="0">
                <a:moveTo>
                  <a:pt x="0" y="50845"/>
                </a:moveTo>
                <a:cubicBezTo>
                  <a:pt x="0" y="50845"/>
                  <a:pt x="12451" y="65325"/>
                  <a:pt x="29331" y="56615"/>
                </a:cubicBezTo>
                <a:cubicBezTo>
                  <a:pt x="41893" y="50157"/>
                  <a:pt x="34579" y="33761"/>
                  <a:pt x="41204" y="20845"/>
                </a:cubicBezTo>
                <a:cubicBezTo>
                  <a:pt x="47830" y="7929"/>
                  <a:pt x="63426" y="10795"/>
                  <a:pt x="72601" y="22241"/>
                </a:cubicBezTo>
                <a:cubicBezTo>
                  <a:pt x="83767" y="36180"/>
                  <a:pt x="109357" y="29480"/>
                  <a:pt x="108892" y="1"/>
                </a:cubicBezTo>
                <a:lnTo>
                  <a:pt x="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2" name="Google Shape;942;p42"/>
          <p:cNvSpPr/>
          <p:nvPr/>
        </p:nvSpPr>
        <p:spPr>
          <a:xfrm flipH="1">
            <a:off x="-46668" y="-362300"/>
            <a:ext cx="11185716" cy="1856944"/>
          </a:xfrm>
          <a:custGeom>
            <a:avLst/>
            <a:gdLst/>
            <a:ahLst/>
            <a:cxnLst/>
            <a:rect l="l" t="t" r="r" b="b"/>
            <a:pathLst>
              <a:path w="195060" h="67074" extrusionOk="0">
                <a:moveTo>
                  <a:pt x="0" y="1"/>
                </a:moveTo>
                <a:lnTo>
                  <a:pt x="0" y="67074"/>
                </a:lnTo>
                <a:cubicBezTo>
                  <a:pt x="0" y="67074"/>
                  <a:pt x="7731" y="38156"/>
                  <a:pt x="31389" y="38156"/>
                </a:cubicBezTo>
                <a:cubicBezTo>
                  <a:pt x="34779" y="38156"/>
                  <a:pt x="38495" y="38749"/>
                  <a:pt x="42563" y="40107"/>
                </a:cubicBezTo>
                <a:cubicBezTo>
                  <a:pt x="53664" y="43818"/>
                  <a:pt x="61784" y="45484"/>
                  <a:pt x="67958" y="45484"/>
                </a:cubicBezTo>
                <a:cubicBezTo>
                  <a:pt x="79835" y="45484"/>
                  <a:pt x="84507" y="39316"/>
                  <a:pt x="89332" y="29666"/>
                </a:cubicBezTo>
                <a:cubicBezTo>
                  <a:pt x="93516" y="21287"/>
                  <a:pt x="101818" y="16441"/>
                  <a:pt x="110052" y="16441"/>
                </a:cubicBezTo>
                <a:cubicBezTo>
                  <a:pt x="116211" y="16441"/>
                  <a:pt x="122333" y="19152"/>
                  <a:pt x="126665" y="25125"/>
                </a:cubicBezTo>
                <a:cubicBezTo>
                  <a:pt x="131257" y="31456"/>
                  <a:pt x="137426" y="34310"/>
                  <a:pt x="143512" y="34310"/>
                </a:cubicBezTo>
                <a:cubicBezTo>
                  <a:pt x="150846" y="34310"/>
                  <a:pt x="158059" y="30167"/>
                  <a:pt x="162249" y="22966"/>
                </a:cubicBezTo>
                <a:cubicBezTo>
                  <a:pt x="165878" y="16735"/>
                  <a:pt x="172152" y="14040"/>
                  <a:pt x="178350" y="14040"/>
                </a:cubicBezTo>
                <a:cubicBezTo>
                  <a:pt x="185278" y="14040"/>
                  <a:pt x="192113" y="17407"/>
                  <a:pt x="195060" y="22966"/>
                </a:cubicBezTo>
                <a:lnTo>
                  <a:pt x="19506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3" name="Google Shape;943;p42"/>
          <p:cNvSpPr/>
          <p:nvPr/>
        </p:nvSpPr>
        <p:spPr>
          <a:xfrm>
            <a:off x="540000" y="1877900"/>
            <a:ext cx="1617700" cy="310000"/>
          </a:xfrm>
          <a:custGeom>
            <a:avLst/>
            <a:gdLst/>
            <a:ahLst/>
            <a:cxnLst/>
            <a:rect l="l" t="t" r="r" b="b"/>
            <a:pathLst>
              <a:path w="64708" h="12400" extrusionOk="0">
                <a:moveTo>
                  <a:pt x="24594" y="0"/>
                </a:moveTo>
                <a:cubicBezTo>
                  <a:pt x="23235" y="0"/>
                  <a:pt x="21887" y="428"/>
                  <a:pt x="20605" y="989"/>
                </a:cubicBezTo>
                <a:cubicBezTo>
                  <a:pt x="18645" y="1824"/>
                  <a:pt x="16844" y="2949"/>
                  <a:pt x="15205" y="4299"/>
                </a:cubicBezTo>
                <a:cubicBezTo>
                  <a:pt x="14176" y="5135"/>
                  <a:pt x="13212" y="6067"/>
                  <a:pt x="12730" y="7257"/>
                </a:cubicBezTo>
                <a:cubicBezTo>
                  <a:pt x="12537" y="7771"/>
                  <a:pt x="12409" y="8350"/>
                  <a:pt x="12087" y="8800"/>
                </a:cubicBezTo>
                <a:cubicBezTo>
                  <a:pt x="11639" y="9373"/>
                  <a:pt x="10932" y="9607"/>
                  <a:pt x="10187" y="9607"/>
                </a:cubicBezTo>
                <a:cubicBezTo>
                  <a:pt x="9596" y="9607"/>
                  <a:pt x="8981" y="9459"/>
                  <a:pt x="8455" y="9218"/>
                </a:cubicBezTo>
                <a:cubicBezTo>
                  <a:pt x="7233" y="8703"/>
                  <a:pt x="6140" y="7835"/>
                  <a:pt x="4822" y="7610"/>
                </a:cubicBezTo>
                <a:cubicBezTo>
                  <a:pt x="4585" y="7572"/>
                  <a:pt x="4360" y="7554"/>
                  <a:pt x="4146" y="7554"/>
                </a:cubicBezTo>
                <a:cubicBezTo>
                  <a:pt x="1627" y="7554"/>
                  <a:pt x="623" y="10044"/>
                  <a:pt x="1" y="12207"/>
                </a:cubicBezTo>
                <a:lnTo>
                  <a:pt x="62393" y="12207"/>
                </a:lnTo>
                <a:cubicBezTo>
                  <a:pt x="63165" y="12207"/>
                  <a:pt x="63968" y="12207"/>
                  <a:pt x="64708" y="12400"/>
                </a:cubicBezTo>
                <a:cubicBezTo>
                  <a:pt x="63185" y="11258"/>
                  <a:pt x="61529" y="10116"/>
                  <a:pt x="59715" y="10116"/>
                </a:cubicBezTo>
                <a:cubicBezTo>
                  <a:pt x="59538" y="10116"/>
                  <a:pt x="59359" y="10127"/>
                  <a:pt x="59179" y="10150"/>
                </a:cubicBezTo>
                <a:cubicBezTo>
                  <a:pt x="58452" y="10233"/>
                  <a:pt x="57684" y="10517"/>
                  <a:pt x="56981" y="10517"/>
                </a:cubicBezTo>
                <a:cubicBezTo>
                  <a:pt x="56596" y="10517"/>
                  <a:pt x="56230" y="10432"/>
                  <a:pt x="55900" y="10182"/>
                </a:cubicBezTo>
                <a:cubicBezTo>
                  <a:pt x="55611" y="9957"/>
                  <a:pt x="55418" y="9635"/>
                  <a:pt x="55161" y="9314"/>
                </a:cubicBezTo>
                <a:cubicBezTo>
                  <a:pt x="54073" y="7898"/>
                  <a:pt x="52190" y="7417"/>
                  <a:pt x="50325" y="7417"/>
                </a:cubicBezTo>
                <a:cubicBezTo>
                  <a:pt x="49820" y="7417"/>
                  <a:pt x="49315" y="7452"/>
                  <a:pt x="48828" y="7514"/>
                </a:cubicBezTo>
                <a:cubicBezTo>
                  <a:pt x="46771" y="7739"/>
                  <a:pt x="44810" y="8253"/>
                  <a:pt x="42946" y="9057"/>
                </a:cubicBezTo>
                <a:cubicBezTo>
                  <a:pt x="41789" y="9603"/>
                  <a:pt x="40631" y="10182"/>
                  <a:pt x="39346" y="10310"/>
                </a:cubicBezTo>
                <a:cubicBezTo>
                  <a:pt x="39203" y="10323"/>
                  <a:pt x="39062" y="10329"/>
                  <a:pt x="38922" y="10329"/>
                </a:cubicBezTo>
                <a:cubicBezTo>
                  <a:pt x="36128" y="10329"/>
                  <a:pt x="33859" y="7945"/>
                  <a:pt x="32145" y="5649"/>
                </a:cubicBezTo>
                <a:cubicBezTo>
                  <a:pt x="30377" y="3239"/>
                  <a:pt x="28416" y="539"/>
                  <a:pt x="25427" y="56"/>
                </a:cubicBezTo>
                <a:cubicBezTo>
                  <a:pt x="25149" y="18"/>
                  <a:pt x="24871" y="0"/>
                  <a:pt x="2459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4" name="Google Shape;944;p42"/>
          <p:cNvSpPr/>
          <p:nvPr/>
        </p:nvSpPr>
        <p:spPr>
          <a:xfrm>
            <a:off x="7562125" y="4527163"/>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45" name="Google Shape;945;p42"/>
          <p:cNvGrpSpPr/>
          <p:nvPr/>
        </p:nvGrpSpPr>
        <p:grpSpPr>
          <a:xfrm rot="10800000">
            <a:off x="8513307" y="1387815"/>
            <a:ext cx="1670208" cy="1670208"/>
            <a:chOff x="624503" y="61115"/>
            <a:chExt cx="1947310" cy="1947310"/>
          </a:xfrm>
        </p:grpSpPr>
        <p:sp>
          <p:nvSpPr>
            <p:cNvPr id="946" name="Google Shape;946;p42"/>
            <p:cNvSpPr/>
            <p:nvPr/>
          </p:nvSpPr>
          <p:spPr>
            <a:xfrm>
              <a:off x="2048296" y="171379"/>
              <a:ext cx="413839" cy="413221"/>
            </a:xfrm>
            <a:custGeom>
              <a:avLst/>
              <a:gdLst/>
              <a:ahLst/>
              <a:cxnLst/>
              <a:rect l="l" t="t" r="r" b="b"/>
              <a:pathLst>
                <a:path w="12712" h="12693" extrusionOk="0">
                  <a:moveTo>
                    <a:pt x="0" y="0"/>
                  </a:moveTo>
                  <a:lnTo>
                    <a:pt x="12712" y="12693"/>
                  </a:lnTo>
                  <a:cubicBezTo>
                    <a:pt x="12600" y="12469"/>
                    <a:pt x="12451" y="12228"/>
                    <a:pt x="12339" y="12004"/>
                  </a:cubicBezTo>
                  <a:lnTo>
                    <a:pt x="726" y="391"/>
                  </a:lnTo>
                  <a:cubicBezTo>
                    <a:pt x="503" y="242"/>
                    <a:pt x="261" y="131"/>
                    <a:pt x="0"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7" name="Google Shape;947;p42"/>
            <p:cNvSpPr/>
            <p:nvPr/>
          </p:nvSpPr>
          <p:spPr>
            <a:xfrm>
              <a:off x="1913778" y="112617"/>
              <a:ext cx="605914" cy="605881"/>
            </a:xfrm>
            <a:custGeom>
              <a:avLst/>
              <a:gdLst/>
              <a:ahLst/>
              <a:cxnLst/>
              <a:rect l="l" t="t" r="r" b="b"/>
              <a:pathLst>
                <a:path w="18612" h="18611" extrusionOk="0">
                  <a:moveTo>
                    <a:pt x="1" y="0"/>
                  </a:moveTo>
                  <a:lnTo>
                    <a:pt x="18612" y="18611"/>
                  </a:lnTo>
                  <a:cubicBezTo>
                    <a:pt x="18556" y="18481"/>
                    <a:pt x="18500" y="18313"/>
                    <a:pt x="18444" y="18127"/>
                  </a:cubicBezTo>
                  <a:lnTo>
                    <a:pt x="503" y="186"/>
                  </a:lnTo>
                  <a:cubicBezTo>
                    <a:pt x="354" y="130"/>
                    <a:pt x="150" y="74"/>
                    <a:pt x="1"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8" name="Google Shape;948;p42"/>
            <p:cNvSpPr/>
            <p:nvPr/>
          </p:nvSpPr>
          <p:spPr>
            <a:xfrm>
              <a:off x="1807747" y="84132"/>
              <a:ext cx="742254" cy="742221"/>
            </a:xfrm>
            <a:custGeom>
              <a:avLst/>
              <a:gdLst/>
              <a:ahLst/>
              <a:cxnLst/>
              <a:rect l="l" t="t" r="r" b="b"/>
              <a:pathLst>
                <a:path w="22800" h="22799" extrusionOk="0">
                  <a:moveTo>
                    <a:pt x="1" y="0"/>
                  </a:moveTo>
                  <a:lnTo>
                    <a:pt x="22799" y="22799"/>
                  </a:lnTo>
                  <a:cubicBezTo>
                    <a:pt x="22743" y="22650"/>
                    <a:pt x="22725" y="22519"/>
                    <a:pt x="22706" y="22370"/>
                  </a:cubicBezTo>
                  <a:lnTo>
                    <a:pt x="410" y="93"/>
                  </a:lnTo>
                  <a:cubicBezTo>
                    <a:pt x="280" y="75"/>
                    <a:pt x="131" y="19"/>
                    <a:pt x="1"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9" name="Google Shape;949;p42"/>
            <p:cNvSpPr/>
            <p:nvPr/>
          </p:nvSpPr>
          <p:spPr>
            <a:xfrm>
              <a:off x="1715063" y="68375"/>
              <a:ext cx="850076" cy="849458"/>
            </a:xfrm>
            <a:custGeom>
              <a:avLst/>
              <a:gdLst/>
              <a:ahLst/>
              <a:cxnLst/>
              <a:rect l="l" t="t" r="r" b="b"/>
              <a:pathLst>
                <a:path w="26112" h="26093" extrusionOk="0">
                  <a:moveTo>
                    <a:pt x="1" y="0"/>
                  </a:moveTo>
                  <a:lnTo>
                    <a:pt x="26111" y="26093"/>
                  </a:lnTo>
                  <a:cubicBezTo>
                    <a:pt x="26111" y="25981"/>
                    <a:pt x="26093" y="25869"/>
                    <a:pt x="26056" y="25739"/>
                  </a:cubicBezTo>
                  <a:lnTo>
                    <a:pt x="373" y="38"/>
                  </a:lnTo>
                  <a:cubicBezTo>
                    <a:pt x="261" y="19"/>
                    <a:pt x="131" y="19"/>
                    <a:pt x="1"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0" name="Google Shape;950;p42"/>
            <p:cNvSpPr/>
            <p:nvPr/>
          </p:nvSpPr>
          <p:spPr>
            <a:xfrm>
              <a:off x="1632047" y="61115"/>
              <a:ext cx="939147" cy="939114"/>
            </a:xfrm>
            <a:custGeom>
              <a:avLst/>
              <a:gdLst/>
              <a:ahLst/>
              <a:cxnLst/>
              <a:rect l="l" t="t" r="r" b="b"/>
              <a:pathLst>
                <a:path w="28848" h="28847" extrusionOk="0">
                  <a:moveTo>
                    <a:pt x="1" y="0"/>
                  </a:moveTo>
                  <a:lnTo>
                    <a:pt x="28848" y="28847"/>
                  </a:lnTo>
                  <a:lnTo>
                    <a:pt x="28848" y="28549"/>
                  </a:lnTo>
                  <a:lnTo>
                    <a:pt x="354" y="37"/>
                  </a:lnTo>
                  <a:cubicBezTo>
                    <a:pt x="224" y="37"/>
                    <a:pt x="113" y="37"/>
                    <a:pt x="1"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1" name="Google Shape;951;p42"/>
            <p:cNvSpPr/>
            <p:nvPr/>
          </p:nvSpPr>
          <p:spPr>
            <a:xfrm>
              <a:off x="1555706" y="62320"/>
              <a:ext cx="1016107" cy="1016074"/>
            </a:xfrm>
            <a:custGeom>
              <a:avLst/>
              <a:gdLst/>
              <a:ahLst/>
              <a:cxnLst/>
              <a:rect l="l" t="t" r="r" b="b"/>
              <a:pathLst>
                <a:path w="31212" h="31211" extrusionOk="0">
                  <a:moveTo>
                    <a:pt x="317" y="0"/>
                  </a:moveTo>
                  <a:cubicBezTo>
                    <a:pt x="206" y="0"/>
                    <a:pt x="113" y="0"/>
                    <a:pt x="1" y="19"/>
                  </a:cubicBezTo>
                  <a:lnTo>
                    <a:pt x="31193" y="31211"/>
                  </a:lnTo>
                  <a:cubicBezTo>
                    <a:pt x="31193" y="31099"/>
                    <a:pt x="31211" y="30987"/>
                    <a:pt x="31211" y="30894"/>
                  </a:cubicBezTo>
                  <a:lnTo>
                    <a:pt x="317"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2" name="Google Shape;952;p42"/>
            <p:cNvSpPr/>
            <p:nvPr/>
          </p:nvSpPr>
          <p:spPr>
            <a:xfrm>
              <a:off x="1484215" y="66552"/>
              <a:ext cx="1082128" cy="1081510"/>
            </a:xfrm>
            <a:custGeom>
              <a:avLst/>
              <a:gdLst/>
              <a:ahLst/>
              <a:cxnLst/>
              <a:rect l="l" t="t" r="r" b="b"/>
              <a:pathLst>
                <a:path w="33240" h="33221" extrusionOk="0">
                  <a:moveTo>
                    <a:pt x="299" y="1"/>
                  </a:moveTo>
                  <a:cubicBezTo>
                    <a:pt x="206" y="1"/>
                    <a:pt x="112" y="19"/>
                    <a:pt x="1" y="19"/>
                  </a:cubicBezTo>
                  <a:lnTo>
                    <a:pt x="33202" y="33221"/>
                  </a:lnTo>
                  <a:cubicBezTo>
                    <a:pt x="33221" y="33146"/>
                    <a:pt x="33240" y="33053"/>
                    <a:pt x="33240" y="32942"/>
                  </a:cubicBezTo>
                  <a:lnTo>
                    <a:pt x="299"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3" name="Google Shape;953;p42"/>
            <p:cNvSpPr/>
            <p:nvPr/>
          </p:nvSpPr>
          <p:spPr>
            <a:xfrm>
              <a:off x="1417575" y="76254"/>
              <a:ext cx="1139685" cy="1139067"/>
            </a:xfrm>
            <a:custGeom>
              <a:avLst/>
              <a:gdLst/>
              <a:ahLst/>
              <a:cxnLst/>
              <a:rect l="l" t="t" r="r" b="b"/>
              <a:pathLst>
                <a:path w="35008" h="34989" extrusionOk="0">
                  <a:moveTo>
                    <a:pt x="280" y="0"/>
                  </a:moveTo>
                  <a:cubicBezTo>
                    <a:pt x="187" y="38"/>
                    <a:pt x="94" y="56"/>
                    <a:pt x="1" y="56"/>
                  </a:cubicBezTo>
                  <a:lnTo>
                    <a:pt x="34952" y="34989"/>
                  </a:lnTo>
                  <a:lnTo>
                    <a:pt x="35008" y="34709"/>
                  </a:lnTo>
                  <a:lnTo>
                    <a:pt x="280"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4" name="Google Shape;954;p42"/>
            <p:cNvSpPr/>
            <p:nvPr/>
          </p:nvSpPr>
          <p:spPr>
            <a:xfrm>
              <a:off x="1355786" y="90187"/>
              <a:ext cx="1188160" cy="1188160"/>
            </a:xfrm>
            <a:custGeom>
              <a:avLst/>
              <a:gdLst/>
              <a:ahLst/>
              <a:cxnLst/>
              <a:rect l="l" t="t" r="r" b="b"/>
              <a:pathLst>
                <a:path w="36497" h="36497" extrusionOk="0">
                  <a:moveTo>
                    <a:pt x="242" y="0"/>
                  </a:moveTo>
                  <a:cubicBezTo>
                    <a:pt x="149" y="19"/>
                    <a:pt x="56" y="38"/>
                    <a:pt x="0" y="75"/>
                  </a:cubicBezTo>
                  <a:lnTo>
                    <a:pt x="36422" y="36496"/>
                  </a:lnTo>
                  <a:cubicBezTo>
                    <a:pt x="36440" y="36403"/>
                    <a:pt x="36477" y="36310"/>
                    <a:pt x="36496" y="36236"/>
                  </a:cubicBezTo>
                  <a:lnTo>
                    <a:pt x="242"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5" name="Google Shape;955;p42"/>
            <p:cNvSpPr/>
            <p:nvPr/>
          </p:nvSpPr>
          <p:spPr>
            <a:xfrm>
              <a:off x="1295787" y="106530"/>
              <a:ext cx="1231165" cy="1230579"/>
            </a:xfrm>
            <a:custGeom>
              <a:avLst/>
              <a:gdLst/>
              <a:ahLst/>
              <a:cxnLst/>
              <a:rect l="l" t="t" r="r" b="b"/>
              <a:pathLst>
                <a:path w="37818" h="37800" extrusionOk="0">
                  <a:moveTo>
                    <a:pt x="261" y="1"/>
                  </a:moveTo>
                  <a:cubicBezTo>
                    <a:pt x="168" y="38"/>
                    <a:pt x="94" y="57"/>
                    <a:pt x="1" y="75"/>
                  </a:cubicBezTo>
                  <a:lnTo>
                    <a:pt x="37725" y="37799"/>
                  </a:lnTo>
                  <a:cubicBezTo>
                    <a:pt x="37762" y="37744"/>
                    <a:pt x="37781" y="37651"/>
                    <a:pt x="37818" y="37576"/>
                  </a:cubicBezTo>
                  <a:lnTo>
                    <a:pt x="261"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6" name="Google Shape;956;p42"/>
            <p:cNvSpPr/>
            <p:nvPr/>
          </p:nvSpPr>
          <p:spPr>
            <a:xfrm>
              <a:off x="1239467" y="126551"/>
              <a:ext cx="1267496" cy="1266910"/>
            </a:xfrm>
            <a:custGeom>
              <a:avLst/>
              <a:gdLst/>
              <a:ahLst/>
              <a:cxnLst/>
              <a:rect l="l" t="t" r="r" b="b"/>
              <a:pathLst>
                <a:path w="38934" h="38916" extrusionOk="0">
                  <a:moveTo>
                    <a:pt x="242" y="0"/>
                  </a:moveTo>
                  <a:cubicBezTo>
                    <a:pt x="168" y="19"/>
                    <a:pt x="75" y="75"/>
                    <a:pt x="0" y="93"/>
                  </a:cubicBezTo>
                  <a:lnTo>
                    <a:pt x="38841" y="38915"/>
                  </a:lnTo>
                  <a:cubicBezTo>
                    <a:pt x="38878" y="38841"/>
                    <a:pt x="38897" y="38785"/>
                    <a:pt x="38934" y="38710"/>
                  </a:cubicBezTo>
                  <a:lnTo>
                    <a:pt x="242"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7" name="Google Shape;957;p42"/>
            <p:cNvSpPr/>
            <p:nvPr/>
          </p:nvSpPr>
          <p:spPr>
            <a:xfrm>
              <a:off x="1186142" y="148949"/>
              <a:ext cx="1297805" cy="1299042"/>
            </a:xfrm>
            <a:custGeom>
              <a:avLst/>
              <a:gdLst/>
              <a:ahLst/>
              <a:cxnLst/>
              <a:rect l="l" t="t" r="r" b="b"/>
              <a:pathLst>
                <a:path w="39865" h="39903" extrusionOk="0">
                  <a:moveTo>
                    <a:pt x="224" y="1"/>
                  </a:moveTo>
                  <a:cubicBezTo>
                    <a:pt x="149" y="38"/>
                    <a:pt x="93" y="75"/>
                    <a:pt x="0" y="131"/>
                  </a:cubicBezTo>
                  <a:lnTo>
                    <a:pt x="39772" y="39902"/>
                  </a:lnTo>
                  <a:cubicBezTo>
                    <a:pt x="39790" y="39809"/>
                    <a:pt x="39846" y="39735"/>
                    <a:pt x="39865" y="39679"/>
                  </a:cubicBezTo>
                  <a:lnTo>
                    <a:pt x="224"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8" name="Google Shape;958;p42"/>
            <p:cNvSpPr/>
            <p:nvPr/>
          </p:nvSpPr>
          <p:spPr>
            <a:xfrm>
              <a:off x="1135258" y="174993"/>
              <a:ext cx="1323849" cy="1323882"/>
            </a:xfrm>
            <a:custGeom>
              <a:avLst/>
              <a:gdLst/>
              <a:ahLst/>
              <a:cxnLst/>
              <a:rect l="l" t="t" r="r" b="b"/>
              <a:pathLst>
                <a:path w="40665" h="40666" extrusionOk="0">
                  <a:moveTo>
                    <a:pt x="205" y="1"/>
                  </a:moveTo>
                  <a:cubicBezTo>
                    <a:pt x="130" y="38"/>
                    <a:pt x="74" y="75"/>
                    <a:pt x="0" y="113"/>
                  </a:cubicBezTo>
                  <a:lnTo>
                    <a:pt x="40553" y="40665"/>
                  </a:lnTo>
                  <a:cubicBezTo>
                    <a:pt x="40572" y="40591"/>
                    <a:pt x="40609" y="40517"/>
                    <a:pt x="40665" y="40461"/>
                  </a:cubicBezTo>
                  <a:lnTo>
                    <a:pt x="205"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9" name="Google Shape;959;p42"/>
            <p:cNvSpPr/>
            <p:nvPr/>
          </p:nvSpPr>
          <p:spPr>
            <a:xfrm>
              <a:off x="1086165" y="202893"/>
              <a:ext cx="1345075" cy="1344456"/>
            </a:xfrm>
            <a:custGeom>
              <a:avLst/>
              <a:gdLst/>
              <a:ahLst/>
              <a:cxnLst/>
              <a:rect l="l" t="t" r="r" b="b"/>
              <a:pathLst>
                <a:path w="41317" h="41298" extrusionOk="0">
                  <a:moveTo>
                    <a:pt x="205" y="0"/>
                  </a:moveTo>
                  <a:cubicBezTo>
                    <a:pt x="131" y="56"/>
                    <a:pt x="56" y="93"/>
                    <a:pt x="1" y="112"/>
                  </a:cubicBezTo>
                  <a:lnTo>
                    <a:pt x="41168" y="41297"/>
                  </a:lnTo>
                  <a:lnTo>
                    <a:pt x="41316" y="41093"/>
                  </a:lnTo>
                  <a:lnTo>
                    <a:pt x="205"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0" name="Google Shape;960;p42"/>
            <p:cNvSpPr/>
            <p:nvPr/>
          </p:nvSpPr>
          <p:spPr>
            <a:xfrm>
              <a:off x="1040132" y="233169"/>
              <a:ext cx="1360799" cy="1360832"/>
            </a:xfrm>
            <a:custGeom>
              <a:avLst/>
              <a:gdLst/>
              <a:ahLst/>
              <a:cxnLst/>
              <a:rect l="l" t="t" r="r" b="b"/>
              <a:pathLst>
                <a:path w="41800" h="41801" extrusionOk="0">
                  <a:moveTo>
                    <a:pt x="205" y="1"/>
                  </a:moveTo>
                  <a:cubicBezTo>
                    <a:pt x="130" y="56"/>
                    <a:pt x="56" y="94"/>
                    <a:pt x="0" y="131"/>
                  </a:cubicBezTo>
                  <a:lnTo>
                    <a:pt x="41670" y="41800"/>
                  </a:lnTo>
                  <a:cubicBezTo>
                    <a:pt x="41707" y="41707"/>
                    <a:pt x="41744" y="41651"/>
                    <a:pt x="41800" y="41596"/>
                  </a:cubicBezTo>
                  <a:lnTo>
                    <a:pt x="205"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1" name="Google Shape;961;p42"/>
            <p:cNvSpPr/>
            <p:nvPr/>
          </p:nvSpPr>
          <p:spPr>
            <a:xfrm>
              <a:off x="995890" y="265268"/>
              <a:ext cx="1372323" cy="1372356"/>
            </a:xfrm>
            <a:custGeom>
              <a:avLst/>
              <a:gdLst/>
              <a:ahLst/>
              <a:cxnLst/>
              <a:rect l="l" t="t" r="r" b="b"/>
              <a:pathLst>
                <a:path w="42154" h="42155" extrusionOk="0">
                  <a:moveTo>
                    <a:pt x="187" y="1"/>
                  </a:moveTo>
                  <a:cubicBezTo>
                    <a:pt x="112" y="38"/>
                    <a:pt x="75" y="94"/>
                    <a:pt x="1" y="131"/>
                  </a:cubicBezTo>
                  <a:lnTo>
                    <a:pt x="42005" y="42154"/>
                  </a:lnTo>
                  <a:cubicBezTo>
                    <a:pt x="42061" y="42080"/>
                    <a:pt x="42098" y="42024"/>
                    <a:pt x="42154" y="41968"/>
                  </a:cubicBezTo>
                  <a:lnTo>
                    <a:pt x="187"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2" name="Google Shape;962;p42"/>
            <p:cNvSpPr/>
            <p:nvPr/>
          </p:nvSpPr>
          <p:spPr>
            <a:xfrm>
              <a:off x="954676" y="299809"/>
              <a:ext cx="1379616" cy="1380234"/>
            </a:xfrm>
            <a:custGeom>
              <a:avLst/>
              <a:gdLst/>
              <a:ahLst/>
              <a:cxnLst/>
              <a:rect l="l" t="t" r="r" b="b"/>
              <a:pathLst>
                <a:path w="42378" h="42397" extrusionOk="0">
                  <a:moveTo>
                    <a:pt x="168" y="1"/>
                  </a:moveTo>
                  <a:cubicBezTo>
                    <a:pt x="94" y="57"/>
                    <a:pt x="57" y="94"/>
                    <a:pt x="1" y="168"/>
                  </a:cubicBezTo>
                  <a:lnTo>
                    <a:pt x="42229" y="42396"/>
                  </a:lnTo>
                  <a:cubicBezTo>
                    <a:pt x="42247" y="42322"/>
                    <a:pt x="42303" y="42247"/>
                    <a:pt x="42378" y="42210"/>
                  </a:cubicBezTo>
                  <a:lnTo>
                    <a:pt x="168"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3" name="Google Shape;963;p42"/>
            <p:cNvSpPr/>
            <p:nvPr/>
          </p:nvSpPr>
          <p:spPr>
            <a:xfrm>
              <a:off x="914698" y="336791"/>
              <a:ext cx="1382025" cy="1382611"/>
            </a:xfrm>
            <a:custGeom>
              <a:avLst/>
              <a:gdLst/>
              <a:ahLst/>
              <a:cxnLst/>
              <a:rect l="l" t="t" r="r" b="b"/>
              <a:pathLst>
                <a:path w="42452" h="42470" extrusionOk="0">
                  <a:moveTo>
                    <a:pt x="168" y="0"/>
                  </a:moveTo>
                  <a:lnTo>
                    <a:pt x="1" y="168"/>
                  </a:lnTo>
                  <a:lnTo>
                    <a:pt x="42303" y="42470"/>
                  </a:lnTo>
                  <a:cubicBezTo>
                    <a:pt x="42340" y="42395"/>
                    <a:pt x="42415" y="42340"/>
                    <a:pt x="42452" y="42284"/>
                  </a:cubicBezTo>
                  <a:lnTo>
                    <a:pt x="168"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4" name="Google Shape;964;p42"/>
            <p:cNvSpPr/>
            <p:nvPr/>
          </p:nvSpPr>
          <p:spPr>
            <a:xfrm>
              <a:off x="877130" y="375564"/>
              <a:ext cx="1381439" cy="1380820"/>
            </a:xfrm>
            <a:custGeom>
              <a:avLst/>
              <a:gdLst/>
              <a:ahLst/>
              <a:cxnLst/>
              <a:rect l="l" t="t" r="r" b="b"/>
              <a:pathLst>
                <a:path w="42434" h="42415" extrusionOk="0">
                  <a:moveTo>
                    <a:pt x="150" y="0"/>
                  </a:moveTo>
                  <a:lnTo>
                    <a:pt x="1" y="168"/>
                  </a:lnTo>
                  <a:lnTo>
                    <a:pt x="42247" y="42414"/>
                  </a:lnTo>
                  <a:cubicBezTo>
                    <a:pt x="42303" y="42358"/>
                    <a:pt x="42359" y="42321"/>
                    <a:pt x="42433" y="42247"/>
                  </a:cubicBezTo>
                  <a:lnTo>
                    <a:pt x="150"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5" name="Google Shape;965;p42"/>
            <p:cNvSpPr/>
            <p:nvPr/>
          </p:nvSpPr>
          <p:spPr>
            <a:xfrm>
              <a:off x="842003" y="416746"/>
              <a:ext cx="1375351" cy="1374765"/>
            </a:xfrm>
            <a:custGeom>
              <a:avLst/>
              <a:gdLst/>
              <a:ahLst/>
              <a:cxnLst/>
              <a:rect l="l" t="t" r="r" b="b"/>
              <a:pathLst>
                <a:path w="42247" h="42229" extrusionOk="0">
                  <a:moveTo>
                    <a:pt x="149" y="1"/>
                  </a:moveTo>
                  <a:cubicBezTo>
                    <a:pt x="93" y="56"/>
                    <a:pt x="56" y="112"/>
                    <a:pt x="0" y="187"/>
                  </a:cubicBezTo>
                  <a:lnTo>
                    <a:pt x="42061" y="42228"/>
                  </a:lnTo>
                  <a:cubicBezTo>
                    <a:pt x="42117" y="42191"/>
                    <a:pt x="42172" y="42154"/>
                    <a:pt x="42247" y="42098"/>
                  </a:cubicBezTo>
                  <a:lnTo>
                    <a:pt x="149"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6" name="Google Shape;966;p42"/>
            <p:cNvSpPr/>
            <p:nvPr/>
          </p:nvSpPr>
          <p:spPr>
            <a:xfrm>
              <a:off x="808666" y="459751"/>
              <a:ext cx="1365682" cy="1365682"/>
            </a:xfrm>
            <a:custGeom>
              <a:avLst/>
              <a:gdLst/>
              <a:ahLst/>
              <a:cxnLst/>
              <a:rect l="l" t="t" r="r" b="b"/>
              <a:pathLst>
                <a:path w="41950" h="41950" extrusionOk="0">
                  <a:moveTo>
                    <a:pt x="150" y="1"/>
                  </a:moveTo>
                  <a:cubicBezTo>
                    <a:pt x="94" y="75"/>
                    <a:pt x="57" y="113"/>
                    <a:pt x="1" y="187"/>
                  </a:cubicBezTo>
                  <a:lnTo>
                    <a:pt x="41763" y="41950"/>
                  </a:lnTo>
                  <a:cubicBezTo>
                    <a:pt x="41801" y="41894"/>
                    <a:pt x="41875" y="41838"/>
                    <a:pt x="41950" y="41801"/>
                  </a:cubicBezTo>
                  <a:lnTo>
                    <a:pt x="150"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7" name="Google Shape;967;p42"/>
            <p:cNvSpPr/>
            <p:nvPr/>
          </p:nvSpPr>
          <p:spPr>
            <a:xfrm>
              <a:off x="777186" y="505198"/>
              <a:ext cx="1351716" cy="1351749"/>
            </a:xfrm>
            <a:custGeom>
              <a:avLst/>
              <a:gdLst/>
              <a:ahLst/>
              <a:cxnLst/>
              <a:rect l="l" t="t" r="r" b="b"/>
              <a:pathLst>
                <a:path w="41521" h="41522" extrusionOk="0">
                  <a:moveTo>
                    <a:pt x="130" y="1"/>
                  </a:moveTo>
                  <a:lnTo>
                    <a:pt x="0" y="206"/>
                  </a:lnTo>
                  <a:lnTo>
                    <a:pt x="41316" y="41521"/>
                  </a:lnTo>
                  <a:cubicBezTo>
                    <a:pt x="41372" y="41447"/>
                    <a:pt x="41446" y="41410"/>
                    <a:pt x="41521" y="41354"/>
                  </a:cubicBezTo>
                  <a:lnTo>
                    <a:pt x="130"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8" name="Google Shape;968;p42"/>
            <p:cNvSpPr/>
            <p:nvPr/>
          </p:nvSpPr>
          <p:spPr>
            <a:xfrm>
              <a:off x="748700" y="553087"/>
              <a:ext cx="1332346" cy="1331727"/>
            </a:xfrm>
            <a:custGeom>
              <a:avLst/>
              <a:gdLst/>
              <a:ahLst/>
              <a:cxnLst/>
              <a:rect l="l" t="t" r="r" b="b"/>
              <a:pathLst>
                <a:path w="40926" h="40907" extrusionOk="0">
                  <a:moveTo>
                    <a:pt x="131" y="0"/>
                  </a:moveTo>
                  <a:cubicBezTo>
                    <a:pt x="75" y="56"/>
                    <a:pt x="56" y="130"/>
                    <a:pt x="0" y="205"/>
                  </a:cubicBezTo>
                  <a:lnTo>
                    <a:pt x="40721" y="40907"/>
                  </a:lnTo>
                  <a:cubicBezTo>
                    <a:pt x="40795" y="40869"/>
                    <a:pt x="40851" y="40813"/>
                    <a:pt x="40925" y="40795"/>
                  </a:cubicBezTo>
                  <a:lnTo>
                    <a:pt x="131"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9" name="Google Shape;969;p42"/>
            <p:cNvSpPr/>
            <p:nvPr/>
          </p:nvSpPr>
          <p:spPr>
            <a:xfrm>
              <a:off x="722656" y="602766"/>
              <a:ext cx="1308711" cy="1308092"/>
            </a:xfrm>
            <a:custGeom>
              <a:avLst/>
              <a:gdLst/>
              <a:ahLst/>
              <a:cxnLst/>
              <a:rect l="l" t="t" r="r" b="b"/>
              <a:pathLst>
                <a:path w="40200" h="40181" extrusionOk="0">
                  <a:moveTo>
                    <a:pt x="112" y="0"/>
                  </a:moveTo>
                  <a:cubicBezTo>
                    <a:pt x="56" y="75"/>
                    <a:pt x="37" y="149"/>
                    <a:pt x="0" y="205"/>
                  </a:cubicBezTo>
                  <a:lnTo>
                    <a:pt x="39957" y="40181"/>
                  </a:lnTo>
                  <a:cubicBezTo>
                    <a:pt x="40032" y="40162"/>
                    <a:pt x="40125" y="40125"/>
                    <a:pt x="40199" y="40088"/>
                  </a:cubicBezTo>
                  <a:lnTo>
                    <a:pt x="112"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0" name="Google Shape;970;p42"/>
            <p:cNvSpPr/>
            <p:nvPr/>
          </p:nvSpPr>
          <p:spPr>
            <a:xfrm>
              <a:off x="699021" y="654854"/>
              <a:ext cx="1279021" cy="1280258"/>
            </a:xfrm>
            <a:custGeom>
              <a:avLst/>
              <a:gdLst/>
              <a:ahLst/>
              <a:cxnLst/>
              <a:rect l="l" t="t" r="r" b="b"/>
              <a:pathLst>
                <a:path w="39288" h="39326" extrusionOk="0">
                  <a:moveTo>
                    <a:pt x="93" y="1"/>
                  </a:moveTo>
                  <a:cubicBezTo>
                    <a:pt x="75" y="75"/>
                    <a:pt x="19" y="168"/>
                    <a:pt x="0" y="243"/>
                  </a:cubicBezTo>
                  <a:lnTo>
                    <a:pt x="39083" y="39325"/>
                  </a:lnTo>
                  <a:cubicBezTo>
                    <a:pt x="39157" y="39307"/>
                    <a:pt x="39213" y="39251"/>
                    <a:pt x="39288" y="39232"/>
                  </a:cubicBezTo>
                  <a:lnTo>
                    <a:pt x="93"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1" name="Google Shape;971;p42"/>
            <p:cNvSpPr/>
            <p:nvPr/>
          </p:nvSpPr>
          <p:spPr>
            <a:xfrm>
              <a:off x="677209" y="710588"/>
              <a:ext cx="1245717" cy="1245099"/>
            </a:xfrm>
            <a:custGeom>
              <a:avLst/>
              <a:gdLst/>
              <a:ahLst/>
              <a:cxnLst/>
              <a:rect l="l" t="t" r="r" b="b"/>
              <a:pathLst>
                <a:path w="38265" h="38246" extrusionOk="0">
                  <a:moveTo>
                    <a:pt x="93" y="1"/>
                  </a:moveTo>
                  <a:cubicBezTo>
                    <a:pt x="56" y="57"/>
                    <a:pt x="37" y="150"/>
                    <a:pt x="0" y="224"/>
                  </a:cubicBezTo>
                  <a:lnTo>
                    <a:pt x="38003" y="38246"/>
                  </a:lnTo>
                  <a:cubicBezTo>
                    <a:pt x="38097" y="38246"/>
                    <a:pt x="38190" y="38190"/>
                    <a:pt x="38264" y="38172"/>
                  </a:cubicBezTo>
                  <a:lnTo>
                    <a:pt x="93"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2" name="Google Shape;972;p42"/>
            <p:cNvSpPr/>
            <p:nvPr/>
          </p:nvSpPr>
          <p:spPr>
            <a:xfrm>
              <a:off x="659630" y="768764"/>
              <a:ext cx="1205707" cy="1205707"/>
            </a:xfrm>
            <a:custGeom>
              <a:avLst/>
              <a:gdLst/>
              <a:ahLst/>
              <a:cxnLst/>
              <a:rect l="l" t="t" r="r" b="b"/>
              <a:pathLst>
                <a:path w="37036" h="37036" extrusionOk="0">
                  <a:moveTo>
                    <a:pt x="75" y="0"/>
                  </a:moveTo>
                  <a:cubicBezTo>
                    <a:pt x="38" y="94"/>
                    <a:pt x="19" y="168"/>
                    <a:pt x="1" y="261"/>
                  </a:cubicBezTo>
                  <a:lnTo>
                    <a:pt x="36775" y="37036"/>
                  </a:lnTo>
                  <a:cubicBezTo>
                    <a:pt x="36850" y="37017"/>
                    <a:pt x="36943" y="36980"/>
                    <a:pt x="37036" y="36961"/>
                  </a:cubicBezTo>
                  <a:lnTo>
                    <a:pt x="75"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3" name="Google Shape;973;p42"/>
            <p:cNvSpPr/>
            <p:nvPr/>
          </p:nvSpPr>
          <p:spPr>
            <a:xfrm>
              <a:off x="644492" y="829967"/>
              <a:ext cx="1158470" cy="1159056"/>
            </a:xfrm>
            <a:custGeom>
              <a:avLst/>
              <a:gdLst/>
              <a:ahLst/>
              <a:cxnLst/>
              <a:rect l="l" t="t" r="r" b="b"/>
              <a:pathLst>
                <a:path w="35585" h="35603" extrusionOk="0">
                  <a:moveTo>
                    <a:pt x="75" y="0"/>
                  </a:moveTo>
                  <a:lnTo>
                    <a:pt x="0" y="279"/>
                  </a:lnTo>
                  <a:lnTo>
                    <a:pt x="35342" y="35603"/>
                  </a:lnTo>
                  <a:cubicBezTo>
                    <a:pt x="35417" y="35603"/>
                    <a:pt x="35528" y="35565"/>
                    <a:pt x="35584" y="35547"/>
                  </a:cubicBezTo>
                  <a:lnTo>
                    <a:pt x="75"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4" name="Google Shape;974;p42"/>
            <p:cNvSpPr/>
            <p:nvPr/>
          </p:nvSpPr>
          <p:spPr>
            <a:xfrm>
              <a:off x="632967" y="895402"/>
              <a:ext cx="1105763" cy="1103907"/>
            </a:xfrm>
            <a:custGeom>
              <a:avLst/>
              <a:gdLst/>
              <a:ahLst/>
              <a:cxnLst/>
              <a:rect l="l" t="t" r="r" b="b"/>
              <a:pathLst>
                <a:path w="33966" h="33909" extrusionOk="0">
                  <a:moveTo>
                    <a:pt x="56" y="0"/>
                  </a:moveTo>
                  <a:cubicBezTo>
                    <a:pt x="19" y="93"/>
                    <a:pt x="19" y="186"/>
                    <a:pt x="1" y="279"/>
                  </a:cubicBezTo>
                  <a:lnTo>
                    <a:pt x="33649" y="33909"/>
                  </a:lnTo>
                  <a:cubicBezTo>
                    <a:pt x="33761" y="33909"/>
                    <a:pt x="33854" y="33909"/>
                    <a:pt x="33965" y="33890"/>
                  </a:cubicBezTo>
                  <a:lnTo>
                    <a:pt x="56"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5" name="Google Shape;975;p42"/>
            <p:cNvSpPr/>
            <p:nvPr/>
          </p:nvSpPr>
          <p:spPr>
            <a:xfrm>
              <a:off x="626293" y="963866"/>
              <a:ext cx="1042769" cy="1042672"/>
            </a:xfrm>
            <a:custGeom>
              <a:avLst/>
              <a:gdLst/>
              <a:ahLst/>
              <a:cxnLst/>
              <a:rect l="l" t="t" r="r" b="b"/>
              <a:pathLst>
                <a:path w="32031" h="32028" extrusionOk="0">
                  <a:moveTo>
                    <a:pt x="20" y="0"/>
                  </a:moveTo>
                  <a:cubicBezTo>
                    <a:pt x="20" y="93"/>
                    <a:pt x="1" y="223"/>
                    <a:pt x="1" y="317"/>
                  </a:cubicBezTo>
                  <a:lnTo>
                    <a:pt x="31714" y="32011"/>
                  </a:lnTo>
                  <a:cubicBezTo>
                    <a:pt x="31751" y="32023"/>
                    <a:pt x="31788" y="32027"/>
                    <a:pt x="31825" y="32027"/>
                  </a:cubicBezTo>
                  <a:cubicBezTo>
                    <a:pt x="31898" y="32027"/>
                    <a:pt x="31968" y="32011"/>
                    <a:pt x="32030" y="32011"/>
                  </a:cubicBezTo>
                  <a:lnTo>
                    <a:pt x="20"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6" name="Google Shape;976;p42"/>
            <p:cNvSpPr/>
            <p:nvPr/>
          </p:nvSpPr>
          <p:spPr>
            <a:xfrm>
              <a:off x="624503" y="1038384"/>
              <a:ext cx="970627" cy="970041"/>
            </a:xfrm>
            <a:custGeom>
              <a:avLst/>
              <a:gdLst/>
              <a:ahLst/>
              <a:cxnLst/>
              <a:rect l="l" t="t" r="r" b="b"/>
              <a:pathLst>
                <a:path w="29815" h="29797" extrusionOk="0">
                  <a:moveTo>
                    <a:pt x="0" y="0"/>
                  </a:moveTo>
                  <a:lnTo>
                    <a:pt x="0" y="317"/>
                  </a:lnTo>
                  <a:lnTo>
                    <a:pt x="29480" y="29796"/>
                  </a:lnTo>
                  <a:lnTo>
                    <a:pt x="29815" y="29796"/>
                  </a:lnTo>
                  <a:lnTo>
                    <a:pt x="0"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7" name="Google Shape;977;p42"/>
            <p:cNvSpPr/>
            <p:nvPr/>
          </p:nvSpPr>
          <p:spPr>
            <a:xfrm>
              <a:off x="628116" y="1118339"/>
              <a:ext cx="886440" cy="886440"/>
            </a:xfrm>
            <a:custGeom>
              <a:avLst/>
              <a:gdLst/>
              <a:ahLst/>
              <a:cxnLst/>
              <a:rect l="l" t="t" r="r" b="b"/>
              <a:pathLst>
                <a:path w="27229" h="27229" extrusionOk="0">
                  <a:moveTo>
                    <a:pt x="1" y="1"/>
                  </a:moveTo>
                  <a:lnTo>
                    <a:pt x="1" y="1"/>
                  </a:lnTo>
                  <a:cubicBezTo>
                    <a:pt x="19" y="150"/>
                    <a:pt x="38" y="261"/>
                    <a:pt x="38" y="373"/>
                  </a:cubicBezTo>
                  <a:lnTo>
                    <a:pt x="26856" y="27210"/>
                  </a:lnTo>
                  <a:cubicBezTo>
                    <a:pt x="26968" y="27228"/>
                    <a:pt x="27079" y="27228"/>
                    <a:pt x="27228" y="27228"/>
                  </a:cubicBezTo>
                  <a:lnTo>
                    <a:pt x="1"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8" name="Google Shape;978;p42"/>
            <p:cNvSpPr/>
            <p:nvPr/>
          </p:nvSpPr>
          <p:spPr>
            <a:xfrm>
              <a:off x="639641" y="1207410"/>
              <a:ext cx="786464" cy="785845"/>
            </a:xfrm>
            <a:custGeom>
              <a:avLst/>
              <a:gdLst/>
              <a:ahLst/>
              <a:cxnLst/>
              <a:rect l="l" t="t" r="r" b="b"/>
              <a:pathLst>
                <a:path w="24158" h="24139" extrusionOk="0">
                  <a:moveTo>
                    <a:pt x="0" y="1"/>
                  </a:moveTo>
                  <a:lnTo>
                    <a:pt x="0" y="1"/>
                  </a:lnTo>
                  <a:cubicBezTo>
                    <a:pt x="38" y="131"/>
                    <a:pt x="56" y="280"/>
                    <a:pt x="75" y="392"/>
                  </a:cubicBezTo>
                  <a:lnTo>
                    <a:pt x="23766" y="24064"/>
                  </a:lnTo>
                  <a:cubicBezTo>
                    <a:pt x="23897" y="24102"/>
                    <a:pt x="24046" y="24120"/>
                    <a:pt x="24157" y="24139"/>
                  </a:cubicBezTo>
                  <a:lnTo>
                    <a:pt x="0"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9" name="Google Shape;979;p42"/>
            <p:cNvSpPr/>
            <p:nvPr/>
          </p:nvSpPr>
          <p:spPr>
            <a:xfrm>
              <a:off x="663276" y="1306767"/>
              <a:ext cx="662852" cy="662885"/>
            </a:xfrm>
            <a:custGeom>
              <a:avLst/>
              <a:gdLst/>
              <a:ahLst/>
              <a:cxnLst/>
              <a:rect l="l" t="t" r="r" b="b"/>
              <a:pathLst>
                <a:path w="20361" h="20362" extrusionOk="0">
                  <a:moveTo>
                    <a:pt x="0" y="1"/>
                  </a:moveTo>
                  <a:lnTo>
                    <a:pt x="0" y="1"/>
                  </a:lnTo>
                  <a:cubicBezTo>
                    <a:pt x="56" y="168"/>
                    <a:pt x="93" y="336"/>
                    <a:pt x="130" y="466"/>
                  </a:cubicBezTo>
                  <a:lnTo>
                    <a:pt x="19895" y="20231"/>
                  </a:lnTo>
                  <a:cubicBezTo>
                    <a:pt x="20063" y="20268"/>
                    <a:pt x="20193" y="20324"/>
                    <a:pt x="20360" y="20361"/>
                  </a:cubicBezTo>
                  <a:lnTo>
                    <a:pt x="0"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0" name="Google Shape;980;p42"/>
            <p:cNvSpPr/>
            <p:nvPr/>
          </p:nvSpPr>
          <p:spPr>
            <a:xfrm>
              <a:off x="706899" y="1427970"/>
              <a:ext cx="498645" cy="498645"/>
            </a:xfrm>
            <a:custGeom>
              <a:avLst/>
              <a:gdLst/>
              <a:ahLst/>
              <a:cxnLst/>
              <a:rect l="l" t="t" r="r" b="b"/>
              <a:pathLst>
                <a:path w="15317" h="15317" extrusionOk="0">
                  <a:moveTo>
                    <a:pt x="0" y="0"/>
                  </a:moveTo>
                  <a:lnTo>
                    <a:pt x="0" y="0"/>
                  </a:lnTo>
                  <a:cubicBezTo>
                    <a:pt x="112" y="205"/>
                    <a:pt x="186" y="409"/>
                    <a:pt x="298" y="614"/>
                  </a:cubicBezTo>
                  <a:lnTo>
                    <a:pt x="14721" y="15038"/>
                  </a:lnTo>
                  <a:cubicBezTo>
                    <a:pt x="14926" y="15131"/>
                    <a:pt x="15112" y="15224"/>
                    <a:pt x="15317" y="15317"/>
                  </a:cubicBezTo>
                  <a:lnTo>
                    <a:pt x="0"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1" name="Google Shape;981;p42"/>
            <p:cNvSpPr/>
            <p:nvPr/>
          </p:nvSpPr>
          <p:spPr>
            <a:xfrm>
              <a:off x="811694" y="1609106"/>
              <a:ext cx="211510" cy="211477"/>
            </a:xfrm>
            <a:custGeom>
              <a:avLst/>
              <a:gdLst/>
              <a:ahLst/>
              <a:cxnLst/>
              <a:rect l="l" t="t" r="r" b="b"/>
              <a:pathLst>
                <a:path w="6497" h="6496" extrusionOk="0">
                  <a:moveTo>
                    <a:pt x="1" y="1"/>
                  </a:moveTo>
                  <a:cubicBezTo>
                    <a:pt x="392" y="540"/>
                    <a:pt x="801" y="1061"/>
                    <a:pt x="1211" y="1545"/>
                  </a:cubicBezTo>
                  <a:lnTo>
                    <a:pt x="4989" y="5305"/>
                  </a:lnTo>
                  <a:cubicBezTo>
                    <a:pt x="5472" y="5733"/>
                    <a:pt x="5975" y="6124"/>
                    <a:pt x="6496" y="6496"/>
                  </a:cubicBezTo>
                  <a:lnTo>
                    <a:pt x="1"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itle and Three Columns 3">
  <p:cSld name="CUSTOM_13_1">
    <p:spTree>
      <p:nvGrpSpPr>
        <p:cNvPr id="1" name="Shape 982"/>
        <p:cNvGrpSpPr/>
        <p:nvPr/>
      </p:nvGrpSpPr>
      <p:grpSpPr>
        <a:xfrm>
          <a:off x="0" y="0"/>
          <a:ext cx="0" cy="0"/>
          <a:chOff x="0" y="0"/>
          <a:chExt cx="0" cy="0"/>
        </a:xfrm>
      </p:grpSpPr>
      <p:sp>
        <p:nvSpPr>
          <p:cNvPr id="983" name="Google Shape;983;p43"/>
          <p:cNvSpPr txBox="1">
            <a:spLocks noGrp="1"/>
          </p:cNvSpPr>
          <p:nvPr>
            <p:ph type="title"/>
          </p:nvPr>
        </p:nvSpPr>
        <p:spPr>
          <a:xfrm>
            <a:off x="540000" y="491400"/>
            <a:ext cx="8100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4100"/>
              <a:buNone/>
              <a:defRPr/>
            </a:lvl1pPr>
            <a:lvl2pPr lvl="1" rtl="0">
              <a:spcBef>
                <a:spcPts val="0"/>
              </a:spcBef>
              <a:spcAft>
                <a:spcPts val="0"/>
              </a:spcAft>
              <a:buSzPts val="4100"/>
              <a:buNone/>
              <a:defRPr/>
            </a:lvl2pPr>
            <a:lvl3pPr lvl="2" rtl="0">
              <a:spcBef>
                <a:spcPts val="0"/>
              </a:spcBef>
              <a:spcAft>
                <a:spcPts val="0"/>
              </a:spcAft>
              <a:buSzPts val="4100"/>
              <a:buNone/>
              <a:defRPr/>
            </a:lvl3pPr>
            <a:lvl4pPr lvl="3" rtl="0">
              <a:spcBef>
                <a:spcPts val="0"/>
              </a:spcBef>
              <a:spcAft>
                <a:spcPts val="0"/>
              </a:spcAft>
              <a:buSzPts val="4100"/>
              <a:buNone/>
              <a:defRPr/>
            </a:lvl4pPr>
            <a:lvl5pPr lvl="4" rtl="0">
              <a:spcBef>
                <a:spcPts val="0"/>
              </a:spcBef>
              <a:spcAft>
                <a:spcPts val="0"/>
              </a:spcAft>
              <a:buSzPts val="4100"/>
              <a:buNone/>
              <a:defRPr/>
            </a:lvl5pPr>
            <a:lvl6pPr lvl="5" rtl="0">
              <a:spcBef>
                <a:spcPts val="0"/>
              </a:spcBef>
              <a:spcAft>
                <a:spcPts val="0"/>
              </a:spcAft>
              <a:buSzPts val="4100"/>
              <a:buNone/>
              <a:defRPr/>
            </a:lvl6pPr>
            <a:lvl7pPr lvl="6" rtl="0">
              <a:spcBef>
                <a:spcPts val="0"/>
              </a:spcBef>
              <a:spcAft>
                <a:spcPts val="0"/>
              </a:spcAft>
              <a:buSzPts val="4100"/>
              <a:buNone/>
              <a:defRPr/>
            </a:lvl7pPr>
            <a:lvl8pPr lvl="7" rtl="0">
              <a:spcBef>
                <a:spcPts val="0"/>
              </a:spcBef>
              <a:spcAft>
                <a:spcPts val="0"/>
              </a:spcAft>
              <a:buSzPts val="4100"/>
              <a:buNone/>
              <a:defRPr/>
            </a:lvl8pPr>
            <a:lvl9pPr lvl="8" rtl="0">
              <a:spcBef>
                <a:spcPts val="0"/>
              </a:spcBef>
              <a:spcAft>
                <a:spcPts val="0"/>
              </a:spcAft>
              <a:buSzPts val="4100"/>
              <a:buNone/>
              <a:defRPr/>
            </a:lvl9pPr>
          </a:lstStyle>
          <a:p>
            <a:endParaRPr/>
          </a:p>
        </p:txBody>
      </p:sp>
      <p:sp>
        <p:nvSpPr>
          <p:cNvPr id="984" name="Google Shape;984;p43"/>
          <p:cNvSpPr txBox="1">
            <a:spLocks noGrp="1"/>
          </p:cNvSpPr>
          <p:nvPr>
            <p:ph type="subTitle" idx="1"/>
          </p:nvPr>
        </p:nvSpPr>
        <p:spPr>
          <a:xfrm>
            <a:off x="531013" y="3049775"/>
            <a:ext cx="2455200" cy="2817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400"/>
              <a:buNone/>
              <a:defRPr sz="1600">
                <a:latin typeface="Barlow SemiBold"/>
                <a:ea typeface="Barlow SemiBold"/>
                <a:cs typeface="Barlow SemiBold"/>
                <a:sym typeface="Barlow SemiBold"/>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985" name="Google Shape;985;p43"/>
          <p:cNvSpPr txBox="1">
            <a:spLocks noGrp="1"/>
          </p:cNvSpPr>
          <p:nvPr>
            <p:ph type="subTitle" idx="2"/>
          </p:nvPr>
        </p:nvSpPr>
        <p:spPr>
          <a:xfrm>
            <a:off x="3335400" y="3049775"/>
            <a:ext cx="2455200" cy="3030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400"/>
              <a:buNone/>
              <a:defRPr sz="1600">
                <a:latin typeface="Barlow SemiBold"/>
                <a:ea typeface="Barlow SemiBold"/>
                <a:cs typeface="Barlow SemiBold"/>
                <a:sym typeface="Barlow SemiBold"/>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986" name="Google Shape;986;p43"/>
          <p:cNvSpPr txBox="1">
            <a:spLocks noGrp="1"/>
          </p:cNvSpPr>
          <p:nvPr>
            <p:ph type="subTitle" idx="3"/>
          </p:nvPr>
        </p:nvSpPr>
        <p:spPr>
          <a:xfrm>
            <a:off x="6157787" y="3049775"/>
            <a:ext cx="2455200" cy="3030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400"/>
              <a:buNone/>
              <a:defRPr sz="1600">
                <a:latin typeface="Barlow SemiBold"/>
                <a:ea typeface="Barlow SemiBold"/>
                <a:cs typeface="Barlow SemiBold"/>
                <a:sym typeface="Barlow SemiBold"/>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987" name="Google Shape;987;p43"/>
          <p:cNvSpPr/>
          <p:nvPr/>
        </p:nvSpPr>
        <p:spPr>
          <a:xfrm rot="-232687" flipH="1">
            <a:off x="7936054" y="-925987"/>
            <a:ext cx="2057235" cy="4821449"/>
          </a:xfrm>
          <a:custGeom>
            <a:avLst/>
            <a:gdLst/>
            <a:ahLst/>
            <a:cxnLst/>
            <a:rect l="l" t="t" r="r" b="b"/>
            <a:pathLst>
              <a:path w="49036" h="125599" extrusionOk="0">
                <a:moveTo>
                  <a:pt x="18314" y="0"/>
                </a:moveTo>
                <a:cubicBezTo>
                  <a:pt x="16921" y="0"/>
                  <a:pt x="15545" y="200"/>
                  <a:pt x="14244" y="701"/>
                </a:cubicBezTo>
                <a:cubicBezTo>
                  <a:pt x="10408" y="2202"/>
                  <a:pt x="8140" y="6138"/>
                  <a:pt x="6505" y="9907"/>
                </a:cubicBezTo>
                <a:cubicBezTo>
                  <a:pt x="1402" y="21716"/>
                  <a:pt x="1" y="36093"/>
                  <a:pt x="6972" y="46901"/>
                </a:cubicBezTo>
                <a:cubicBezTo>
                  <a:pt x="9641" y="51037"/>
                  <a:pt x="13510" y="54706"/>
                  <a:pt x="14077" y="59576"/>
                </a:cubicBezTo>
                <a:cubicBezTo>
                  <a:pt x="14644" y="64180"/>
                  <a:pt x="12143" y="68683"/>
                  <a:pt x="12676" y="73253"/>
                </a:cubicBezTo>
                <a:cubicBezTo>
                  <a:pt x="13410" y="79390"/>
                  <a:pt x="19348" y="83593"/>
                  <a:pt x="21382" y="89398"/>
                </a:cubicBezTo>
                <a:cubicBezTo>
                  <a:pt x="22216" y="91699"/>
                  <a:pt x="22383" y="94234"/>
                  <a:pt x="21916" y="96603"/>
                </a:cubicBezTo>
                <a:cubicBezTo>
                  <a:pt x="21182" y="100372"/>
                  <a:pt x="18914" y="103474"/>
                  <a:pt x="17913" y="107110"/>
                </a:cubicBezTo>
                <a:cubicBezTo>
                  <a:pt x="16312" y="112948"/>
                  <a:pt x="18180" y="118418"/>
                  <a:pt x="20749" y="123622"/>
                </a:cubicBezTo>
                <a:cubicBezTo>
                  <a:pt x="21082" y="124289"/>
                  <a:pt x="21483" y="124990"/>
                  <a:pt x="22083" y="125423"/>
                </a:cubicBezTo>
                <a:cubicBezTo>
                  <a:pt x="22221" y="125534"/>
                  <a:pt x="22405" y="125599"/>
                  <a:pt x="22559" y="125599"/>
                </a:cubicBezTo>
                <a:cubicBezTo>
                  <a:pt x="22591" y="125599"/>
                  <a:pt x="22621" y="125596"/>
                  <a:pt x="22650" y="125590"/>
                </a:cubicBezTo>
                <a:cubicBezTo>
                  <a:pt x="23017" y="125557"/>
                  <a:pt x="23217" y="125090"/>
                  <a:pt x="23317" y="124656"/>
                </a:cubicBezTo>
                <a:cubicBezTo>
                  <a:pt x="23484" y="123555"/>
                  <a:pt x="23084" y="122488"/>
                  <a:pt x="22984" y="121387"/>
                </a:cubicBezTo>
                <a:cubicBezTo>
                  <a:pt x="22850" y="120253"/>
                  <a:pt x="22884" y="119119"/>
                  <a:pt x="23050" y="117985"/>
                </a:cubicBezTo>
                <a:cubicBezTo>
                  <a:pt x="23717" y="113782"/>
                  <a:pt x="26653" y="110946"/>
                  <a:pt x="28654" y="107310"/>
                </a:cubicBezTo>
                <a:cubicBezTo>
                  <a:pt x="30989" y="103107"/>
                  <a:pt x="31723" y="98037"/>
                  <a:pt x="30656" y="93367"/>
                </a:cubicBezTo>
                <a:cubicBezTo>
                  <a:pt x="29555" y="88630"/>
                  <a:pt x="26753" y="84194"/>
                  <a:pt x="27220" y="79390"/>
                </a:cubicBezTo>
                <a:cubicBezTo>
                  <a:pt x="27654" y="75087"/>
                  <a:pt x="30589" y="71418"/>
                  <a:pt x="31356" y="67115"/>
                </a:cubicBezTo>
                <a:cubicBezTo>
                  <a:pt x="31890" y="64046"/>
                  <a:pt x="31189" y="60877"/>
                  <a:pt x="31323" y="57708"/>
                </a:cubicBezTo>
                <a:cubicBezTo>
                  <a:pt x="31523" y="51604"/>
                  <a:pt x="34759" y="46033"/>
                  <a:pt x="38561" y="41263"/>
                </a:cubicBezTo>
                <a:cubicBezTo>
                  <a:pt x="41697" y="37360"/>
                  <a:pt x="45366" y="33691"/>
                  <a:pt x="47101" y="29021"/>
                </a:cubicBezTo>
                <a:cubicBezTo>
                  <a:pt x="49036" y="24218"/>
                  <a:pt x="48502" y="18514"/>
                  <a:pt x="45533" y="14311"/>
                </a:cubicBezTo>
                <a:cubicBezTo>
                  <a:pt x="44265" y="12509"/>
                  <a:pt x="42664" y="11008"/>
                  <a:pt x="40996" y="9674"/>
                </a:cubicBezTo>
                <a:cubicBezTo>
                  <a:pt x="35593" y="5304"/>
                  <a:pt x="29255" y="1902"/>
                  <a:pt x="22483" y="501"/>
                </a:cubicBezTo>
                <a:cubicBezTo>
                  <a:pt x="21116" y="200"/>
                  <a:pt x="19706" y="0"/>
                  <a:pt x="1831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8" name="Google Shape;988;p43"/>
          <p:cNvSpPr/>
          <p:nvPr/>
        </p:nvSpPr>
        <p:spPr>
          <a:xfrm>
            <a:off x="698638" y="1486000"/>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9" name="Google Shape;989;p43"/>
          <p:cNvSpPr/>
          <p:nvPr/>
        </p:nvSpPr>
        <p:spPr>
          <a:xfrm flipH="1">
            <a:off x="4974209" y="4426176"/>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90" name="Google Shape;990;p43"/>
          <p:cNvGrpSpPr/>
          <p:nvPr/>
        </p:nvGrpSpPr>
        <p:grpSpPr>
          <a:xfrm flipH="1">
            <a:off x="-644472" y="3927965"/>
            <a:ext cx="1947310" cy="1947310"/>
            <a:chOff x="624503" y="61115"/>
            <a:chExt cx="1947310" cy="1947310"/>
          </a:xfrm>
        </p:grpSpPr>
        <p:sp>
          <p:nvSpPr>
            <p:cNvPr id="991" name="Google Shape;991;p43"/>
            <p:cNvSpPr/>
            <p:nvPr/>
          </p:nvSpPr>
          <p:spPr>
            <a:xfrm>
              <a:off x="2048296" y="171379"/>
              <a:ext cx="413839" cy="413221"/>
            </a:xfrm>
            <a:custGeom>
              <a:avLst/>
              <a:gdLst/>
              <a:ahLst/>
              <a:cxnLst/>
              <a:rect l="l" t="t" r="r" b="b"/>
              <a:pathLst>
                <a:path w="12712" h="12693" extrusionOk="0">
                  <a:moveTo>
                    <a:pt x="0" y="0"/>
                  </a:moveTo>
                  <a:lnTo>
                    <a:pt x="12712" y="12693"/>
                  </a:lnTo>
                  <a:cubicBezTo>
                    <a:pt x="12600" y="12469"/>
                    <a:pt x="12451" y="12228"/>
                    <a:pt x="12339" y="12004"/>
                  </a:cubicBezTo>
                  <a:lnTo>
                    <a:pt x="726" y="391"/>
                  </a:lnTo>
                  <a:cubicBezTo>
                    <a:pt x="503" y="242"/>
                    <a:pt x="261" y="131"/>
                    <a:pt x="0" y="0"/>
                  </a:cubicBez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2" name="Google Shape;992;p43"/>
            <p:cNvSpPr/>
            <p:nvPr/>
          </p:nvSpPr>
          <p:spPr>
            <a:xfrm>
              <a:off x="1913778" y="112617"/>
              <a:ext cx="605914" cy="605881"/>
            </a:xfrm>
            <a:custGeom>
              <a:avLst/>
              <a:gdLst/>
              <a:ahLst/>
              <a:cxnLst/>
              <a:rect l="l" t="t" r="r" b="b"/>
              <a:pathLst>
                <a:path w="18612" h="18611" extrusionOk="0">
                  <a:moveTo>
                    <a:pt x="1" y="0"/>
                  </a:moveTo>
                  <a:lnTo>
                    <a:pt x="18612" y="18611"/>
                  </a:lnTo>
                  <a:cubicBezTo>
                    <a:pt x="18556" y="18481"/>
                    <a:pt x="18500" y="18313"/>
                    <a:pt x="18444" y="18127"/>
                  </a:cubicBezTo>
                  <a:lnTo>
                    <a:pt x="503" y="186"/>
                  </a:lnTo>
                  <a:cubicBezTo>
                    <a:pt x="354" y="130"/>
                    <a:pt x="150" y="74"/>
                    <a:pt x="1" y="0"/>
                  </a:cubicBez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3" name="Google Shape;993;p43"/>
            <p:cNvSpPr/>
            <p:nvPr/>
          </p:nvSpPr>
          <p:spPr>
            <a:xfrm>
              <a:off x="1807747" y="84132"/>
              <a:ext cx="742254" cy="742221"/>
            </a:xfrm>
            <a:custGeom>
              <a:avLst/>
              <a:gdLst/>
              <a:ahLst/>
              <a:cxnLst/>
              <a:rect l="l" t="t" r="r" b="b"/>
              <a:pathLst>
                <a:path w="22800" h="22799" extrusionOk="0">
                  <a:moveTo>
                    <a:pt x="1" y="0"/>
                  </a:moveTo>
                  <a:lnTo>
                    <a:pt x="22799" y="22799"/>
                  </a:lnTo>
                  <a:cubicBezTo>
                    <a:pt x="22743" y="22650"/>
                    <a:pt x="22725" y="22519"/>
                    <a:pt x="22706" y="22370"/>
                  </a:cubicBezTo>
                  <a:lnTo>
                    <a:pt x="410" y="93"/>
                  </a:lnTo>
                  <a:cubicBezTo>
                    <a:pt x="280" y="75"/>
                    <a:pt x="131" y="19"/>
                    <a:pt x="1" y="0"/>
                  </a:cubicBez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4" name="Google Shape;994;p43"/>
            <p:cNvSpPr/>
            <p:nvPr/>
          </p:nvSpPr>
          <p:spPr>
            <a:xfrm>
              <a:off x="1715063" y="68375"/>
              <a:ext cx="850076" cy="849458"/>
            </a:xfrm>
            <a:custGeom>
              <a:avLst/>
              <a:gdLst/>
              <a:ahLst/>
              <a:cxnLst/>
              <a:rect l="l" t="t" r="r" b="b"/>
              <a:pathLst>
                <a:path w="26112" h="26093" extrusionOk="0">
                  <a:moveTo>
                    <a:pt x="1" y="0"/>
                  </a:moveTo>
                  <a:lnTo>
                    <a:pt x="26111" y="26093"/>
                  </a:lnTo>
                  <a:cubicBezTo>
                    <a:pt x="26111" y="25981"/>
                    <a:pt x="26093" y="25869"/>
                    <a:pt x="26056" y="25739"/>
                  </a:cubicBezTo>
                  <a:lnTo>
                    <a:pt x="373" y="38"/>
                  </a:lnTo>
                  <a:cubicBezTo>
                    <a:pt x="261" y="19"/>
                    <a:pt x="131" y="19"/>
                    <a:pt x="1" y="0"/>
                  </a:cubicBez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5" name="Google Shape;995;p43"/>
            <p:cNvSpPr/>
            <p:nvPr/>
          </p:nvSpPr>
          <p:spPr>
            <a:xfrm>
              <a:off x="1632047" y="61115"/>
              <a:ext cx="939147" cy="939114"/>
            </a:xfrm>
            <a:custGeom>
              <a:avLst/>
              <a:gdLst/>
              <a:ahLst/>
              <a:cxnLst/>
              <a:rect l="l" t="t" r="r" b="b"/>
              <a:pathLst>
                <a:path w="28848" h="28847" extrusionOk="0">
                  <a:moveTo>
                    <a:pt x="1" y="0"/>
                  </a:moveTo>
                  <a:lnTo>
                    <a:pt x="28848" y="28847"/>
                  </a:lnTo>
                  <a:lnTo>
                    <a:pt x="28848" y="28549"/>
                  </a:lnTo>
                  <a:lnTo>
                    <a:pt x="354" y="37"/>
                  </a:lnTo>
                  <a:cubicBezTo>
                    <a:pt x="224" y="37"/>
                    <a:pt x="113" y="37"/>
                    <a:pt x="1" y="0"/>
                  </a:cubicBez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6" name="Google Shape;996;p43"/>
            <p:cNvSpPr/>
            <p:nvPr/>
          </p:nvSpPr>
          <p:spPr>
            <a:xfrm>
              <a:off x="1555706" y="62320"/>
              <a:ext cx="1016107" cy="1016074"/>
            </a:xfrm>
            <a:custGeom>
              <a:avLst/>
              <a:gdLst/>
              <a:ahLst/>
              <a:cxnLst/>
              <a:rect l="l" t="t" r="r" b="b"/>
              <a:pathLst>
                <a:path w="31212" h="31211" extrusionOk="0">
                  <a:moveTo>
                    <a:pt x="317" y="0"/>
                  </a:moveTo>
                  <a:cubicBezTo>
                    <a:pt x="206" y="0"/>
                    <a:pt x="113" y="0"/>
                    <a:pt x="1" y="19"/>
                  </a:cubicBezTo>
                  <a:lnTo>
                    <a:pt x="31193" y="31211"/>
                  </a:lnTo>
                  <a:cubicBezTo>
                    <a:pt x="31193" y="31099"/>
                    <a:pt x="31211" y="30987"/>
                    <a:pt x="31211" y="30894"/>
                  </a:cubicBezTo>
                  <a:lnTo>
                    <a:pt x="317"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7" name="Google Shape;997;p43"/>
            <p:cNvSpPr/>
            <p:nvPr/>
          </p:nvSpPr>
          <p:spPr>
            <a:xfrm>
              <a:off x="1484215" y="66552"/>
              <a:ext cx="1082128" cy="1081510"/>
            </a:xfrm>
            <a:custGeom>
              <a:avLst/>
              <a:gdLst/>
              <a:ahLst/>
              <a:cxnLst/>
              <a:rect l="l" t="t" r="r" b="b"/>
              <a:pathLst>
                <a:path w="33240" h="33221" extrusionOk="0">
                  <a:moveTo>
                    <a:pt x="299" y="1"/>
                  </a:moveTo>
                  <a:cubicBezTo>
                    <a:pt x="206" y="1"/>
                    <a:pt x="112" y="19"/>
                    <a:pt x="1" y="19"/>
                  </a:cubicBezTo>
                  <a:lnTo>
                    <a:pt x="33202" y="33221"/>
                  </a:lnTo>
                  <a:cubicBezTo>
                    <a:pt x="33221" y="33146"/>
                    <a:pt x="33240" y="33053"/>
                    <a:pt x="33240" y="32942"/>
                  </a:cubicBezTo>
                  <a:lnTo>
                    <a:pt x="299"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8" name="Google Shape;998;p43"/>
            <p:cNvSpPr/>
            <p:nvPr/>
          </p:nvSpPr>
          <p:spPr>
            <a:xfrm>
              <a:off x="1417575" y="76254"/>
              <a:ext cx="1139685" cy="1139067"/>
            </a:xfrm>
            <a:custGeom>
              <a:avLst/>
              <a:gdLst/>
              <a:ahLst/>
              <a:cxnLst/>
              <a:rect l="l" t="t" r="r" b="b"/>
              <a:pathLst>
                <a:path w="35008" h="34989" extrusionOk="0">
                  <a:moveTo>
                    <a:pt x="280" y="0"/>
                  </a:moveTo>
                  <a:cubicBezTo>
                    <a:pt x="187" y="38"/>
                    <a:pt x="94" y="56"/>
                    <a:pt x="1" y="56"/>
                  </a:cubicBezTo>
                  <a:lnTo>
                    <a:pt x="34952" y="34989"/>
                  </a:lnTo>
                  <a:lnTo>
                    <a:pt x="35008" y="34709"/>
                  </a:lnTo>
                  <a:lnTo>
                    <a:pt x="280"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9" name="Google Shape;999;p43"/>
            <p:cNvSpPr/>
            <p:nvPr/>
          </p:nvSpPr>
          <p:spPr>
            <a:xfrm>
              <a:off x="1355786" y="90187"/>
              <a:ext cx="1188160" cy="1188160"/>
            </a:xfrm>
            <a:custGeom>
              <a:avLst/>
              <a:gdLst/>
              <a:ahLst/>
              <a:cxnLst/>
              <a:rect l="l" t="t" r="r" b="b"/>
              <a:pathLst>
                <a:path w="36497" h="36497" extrusionOk="0">
                  <a:moveTo>
                    <a:pt x="242" y="0"/>
                  </a:moveTo>
                  <a:cubicBezTo>
                    <a:pt x="149" y="19"/>
                    <a:pt x="56" y="38"/>
                    <a:pt x="0" y="75"/>
                  </a:cubicBezTo>
                  <a:lnTo>
                    <a:pt x="36422" y="36496"/>
                  </a:lnTo>
                  <a:cubicBezTo>
                    <a:pt x="36440" y="36403"/>
                    <a:pt x="36477" y="36310"/>
                    <a:pt x="36496" y="36236"/>
                  </a:cubicBezTo>
                  <a:lnTo>
                    <a:pt x="242"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0" name="Google Shape;1000;p43"/>
            <p:cNvSpPr/>
            <p:nvPr/>
          </p:nvSpPr>
          <p:spPr>
            <a:xfrm>
              <a:off x="1295787" y="106530"/>
              <a:ext cx="1231165" cy="1230579"/>
            </a:xfrm>
            <a:custGeom>
              <a:avLst/>
              <a:gdLst/>
              <a:ahLst/>
              <a:cxnLst/>
              <a:rect l="l" t="t" r="r" b="b"/>
              <a:pathLst>
                <a:path w="37818" h="37800" extrusionOk="0">
                  <a:moveTo>
                    <a:pt x="261" y="1"/>
                  </a:moveTo>
                  <a:cubicBezTo>
                    <a:pt x="168" y="38"/>
                    <a:pt x="94" y="57"/>
                    <a:pt x="1" y="75"/>
                  </a:cubicBezTo>
                  <a:lnTo>
                    <a:pt x="37725" y="37799"/>
                  </a:lnTo>
                  <a:cubicBezTo>
                    <a:pt x="37762" y="37744"/>
                    <a:pt x="37781" y="37651"/>
                    <a:pt x="37818" y="37576"/>
                  </a:cubicBezTo>
                  <a:lnTo>
                    <a:pt x="261"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1" name="Google Shape;1001;p43"/>
            <p:cNvSpPr/>
            <p:nvPr/>
          </p:nvSpPr>
          <p:spPr>
            <a:xfrm>
              <a:off x="1239467" y="126551"/>
              <a:ext cx="1267496" cy="1266910"/>
            </a:xfrm>
            <a:custGeom>
              <a:avLst/>
              <a:gdLst/>
              <a:ahLst/>
              <a:cxnLst/>
              <a:rect l="l" t="t" r="r" b="b"/>
              <a:pathLst>
                <a:path w="38934" h="38916" extrusionOk="0">
                  <a:moveTo>
                    <a:pt x="242" y="0"/>
                  </a:moveTo>
                  <a:cubicBezTo>
                    <a:pt x="168" y="19"/>
                    <a:pt x="75" y="75"/>
                    <a:pt x="0" y="93"/>
                  </a:cubicBezTo>
                  <a:lnTo>
                    <a:pt x="38841" y="38915"/>
                  </a:lnTo>
                  <a:cubicBezTo>
                    <a:pt x="38878" y="38841"/>
                    <a:pt x="38897" y="38785"/>
                    <a:pt x="38934" y="38710"/>
                  </a:cubicBezTo>
                  <a:lnTo>
                    <a:pt x="242"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2" name="Google Shape;1002;p43"/>
            <p:cNvSpPr/>
            <p:nvPr/>
          </p:nvSpPr>
          <p:spPr>
            <a:xfrm>
              <a:off x="1186142" y="148949"/>
              <a:ext cx="1297805" cy="1299042"/>
            </a:xfrm>
            <a:custGeom>
              <a:avLst/>
              <a:gdLst/>
              <a:ahLst/>
              <a:cxnLst/>
              <a:rect l="l" t="t" r="r" b="b"/>
              <a:pathLst>
                <a:path w="39865" h="39903" extrusionOk="0">
                  <a:moveTo>
                    <a:pt x="224" y="1"/>
                  </a:moveTo>
                  <a:cubicBezTo>
                    <a:pt x="149" y="38"/>
                    <a:pt x="93" y="75"/>
                    <a:pt x="0" y="131"/>
                  </a:cubicBezTo>
                  <a:lnTo>
                    <a:pt x="39772" y="39902"/>
                  </a:lnTo>
                  <a:cubicBezTo>
                    <a:pt x="39790" y="39809"/>
                    <a:pt x="39846" y="39735"/>
                    <a:pt x="39865" y="39679"/>
                  </a:cubicBezTo>
                  <a:lnTo>
                    <a:pt x="224"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3" name="Google Shape;1003;p43"/>
            <p:cNvSpPr/>
            <p:nvPr/>
          </p:nvSpPr>
          <p:spPr>
            <a:xfrm>
              <a:off x="1135258" y="174993"/>
              <a:ext cx="1323849" cy="1323882"/>
            </a:xfrm>
            <a:custGeom>
              <a:avLst/>
              <a:gdLst/>
              <a:ahLst/>
              <a:cxnLst/>
              <a:rect l="l" t="t" r="r" b="b"/>
              <a:pathLst>
                <a:path w="40665" h="40666" extrusionOk="0">
                  <a:moveTo>
                    <a:pt x="205" y="1"/>
                  </a:moveTo>
                  <a:cubicBezTo>
                    <a:pt x="130" y="38"/>
                    <a:pt x="74" y="75"/>
                    <a:pt x="0" y="113"/>
                  </a:cubicBezTo>
                  <a:lnTo>
                    <a:pt x="40553" y="40665"/>
                  </a:lnTo>
                  <a:cubicBezTo>
                    <a:pt x="40572" y="40591"/>
                    <a:pt x="40609" y="40517"/>
                    <a:pt x="40665" y="40461"/>
                  </a:cubicBezTo>
                  <a:lnTo>
                    <a:pt x="205"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4" name="Google Shape;1004;p43"/>
            <p:cNvSpPr/>
            <p:nvPr/>
          </p:nvSpPr>
          <p:spPr>
            <a:xfrm>
              <a:off x="1086165" y="202893"/>
              <a:ext cx="1345075" cy="1344456"/>
            </a:xfrm>
            <a:custGeom>
              <a:avLst/>
              <a:gdLst/>
              <a:ahLst/>
              <a:cxnLst/>
              <a:rect l="l" t="t" r="r" b="b"/>
              <a:pathLst>
                <a:path w="41317" h="41298" extrusionOk="0">
                  <a:moveTo>
                    <a:pt x="205" y="0"/>
                  </a:moveTo>
                  <a:cubicBezTo>
                    <a:pt x="131" y="56"/>
                    <a:pt x="56" y="93"/>
                    <a:pt x="1" y="112"/>
                  </a:cubicBezTo>
                  <a:lnTo>
                    <a:pt x="41168" y="41297"/>
                  </a:lnTo>
                  <a:lnTo>
                    <a:pt x="41316" y="41093"/>
                  </a:lnTo>
                  <a:lnTo>
                    <a:pt x="205"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5" name="Google Shape;1005;p43"/>
            <p:cNvSpPr/>
            <p:nvPr/>
          </p:nvSpPr>
          <p:spPr>
            <a:xfrm>
              <a:off x="1040132" y="233169"/>
              <a:ext cx="1360799" cy="1360832"/>
            </a:xfrm>
            <a:custGeom>
              <a:avLst/>
              <a:gdLst/>
              <a:ahLst/>
              <a:cxnLst/>
              <a:rect l="l" t="t" r="r" b="b"/>
              <a:pathLst>
                <a:path w="41800" h="41801" extrusionOk="0">
                  <a:moveTo>
                    <a:pt x="205" y="1"/>
                  </a:moveTo>
                  <a:cubicBezTo>
                    <a:pt x="130" y="56"/>
                    <a:pt x="56" y="94"/>
                    <a:pt x="0" y="131"/>
                  </a:cubicBezTo>
                  <a:lnTo>
                    <a:pt x="41670" y="41800"/>
                  </a:lnTo>
                  <a:cubicBezTo>
                    <a:pt x="41707" y="41707"/>
                    <a:pt x="41744" y="41651"/>
                    <a:pt x="41800" y="41596"/>
                  </a:cubicBezTo>
                  <a:lnTo>
                    <a:pt x="205"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6" name="Google Shape;1006;p43"/>
            <p:cNvSpPr/>
            <p:nvPr/>
          </p:nvSpPr>
          <p:spPr>
            <a:xfrm>
              <a:off x="995890" y="265268"/>
              <a:ext cx="1372323" cy="1372356"/>
            </a:xfrm>
            <a:custGeom>
              <a:avLst/>
              <a:gdLst/>
              <a:ahLst/>
              <a:cxnLst/>
              <a:rect l="l" t="t" r="r" b="b"/>
              <a:pathLst>
                <a:path w="42154" h="42155" extrusionOk="0">
                  <a:moveTo>
                    <a:pt x="187" y="1"/>
                  </a:moveTo>
                  <a:cubicBezTo>
                    <a:pt x="112" y="38"/>
                    <a:pt x="75" y="94"/>
                    <a:pt x="1" y="131"/>
                  </a:cubicBezTo>
                  <a:lnTo>
                    <a:pt x="42005" y="42154"/>
                  </a:lnTo>
                  <a:cubicBezTo>
                    <a:pt x="42061" y="42080"/>
                    <a:pt x="42098" y="42024"/>
                    <a:pt x="42154" y="41968"/>
                  </a:cubicBezTo>
                  <a:lnTo>
                    <a:pt x="187"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7" name="Google Shape;1007;p43"/>
            <p:cNvSpPr/>
            <p:nvPr/>
          </p:nvSpPr>
          <p:spPr>
            <a:xfrm>
              <a:off x="954676" y="299809"/>
              <a:ext cx="1379616" cy="1380234"/>
            </a:xfrm>
            <a:custGeom>
              <a:avLst/>
              <a:gdLst/>
              <a:ahLst/>
              <a:cxnLst/>
              <a:rect l="l" t="t" r="r" b="b"/>
              <a:pathLst>
                <a:path w="42378" h="42397" extrusionOk="0">
                  <a:moveTo>
                    <a:pt x="168" y="1"/>
                  </a:moveTo>
                  <a:cubicBezTo>
                    <a:pt x="94" y="57"/>
                    <a:pt x="57" y="94"/>
                    <a:pt x="1" y="168"/>
                  </a:cubicBezTo>
                  <a:lnTo>
                    <a:pt x="42229" y="42396"/>
                  </a:lnTo>
                  <a:cubicBezTo>
                    <a:pt x="42247" y="42322"/>
                    <a:pt x="42303" y="42247"/>
                    <a:pt x="42378" y="42210"/>
                  </a:cubicBezTo>
                  <a:lnTo>
                    <a:pt x="168"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8" name="Google Shape;1008;p43"/>
            <p:cNvSpPr/>
            <p:nvPr/>
          </p:nvSpPr>
          <p:spPr>
            <a:xfrm>
              <a:off x="914698" y="336791"/>
              <a:ext cx="1382025" cy="1382611"/>
            </a:xfrm>
            <a:custGeom>
              <a:avLst/>
              <a:gdLst/>
              <a:ahLst/>
              <a:cxnLst/>
              <a:rect l="l" t="t" r="r" b="b"/>
              <a:pathLst>
                <a:path w="42452" h="42470" extrusionOk="0">
                  <a:moveTo>
                    <a:pt x="168" y="0"/>
                  </a:moveTo>
                  <a:lnTo>
                    <a:pt x="1" y="168"/>
                  </a:lnTo>
                  <a:lnTo>
                    <a:pt x="42303" y="42470"/>
                  </a:lnTo>
                  <a:cubicBezTo>
                    <a:pt x="42340" y="42395"/>
                    <a:pt x="42415" y="42340"/>
                    <a:pt x="42452" y="42284"/>
                  </a:cubicBezTo>
                  <a:lnTo>
                    <a:pt x="168"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 name="Google Shape;1009;p43"/>
            <p:cNvSpPr/>
            <p:nvPr/>
          </p:nvSpPr>
          <p:spPr>
            <a:xfrm>
              <a:off x="877130" y="375564"/>
              <a:ext cx="1381439" cy="1380820"/>
            </a:xfrm>
            <a:custGeom>
              <a:avLst/>
              <a:gdLst/>
              <a:ahLst/>
              <a:cxnLst/>
              <a:rect l="l" t="t" r="r" b="b"/>
              <a:pathLst>
                <a:path w="42434" h="42415" extrusionOk="0">
                  <a:moveTo>
                    <a:pt x="150" y="0"/>
                  </a:moveTo>
                  <a:lnTo>
                    <a:pt x="1" y="168"/>
                  </a:lnTo>
                  <a:lnTo>
                    <a:pt x="42247" y="42414"/>
                  </a:lnTo>
                  <a:cubicBezTo>
                    <a:pt x="42303" y="42358"/>
                    <a:pt x="42359" y="42321"/>
                    <a:pt x="42433" y="42247"/>
                  </a:cubicBezTo>
                  <a:lnTo>
                    <a:pt x="150"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 name="Google Shape;1010;p43"/>
            <p:cNvSpPr/>
            <p:nvPr/>
          </p:nvSpPr>
          <p:spPr>
            <a:xfrm>
              <a:off x="842003" y="416746"/>
              <a:ext cx="1375351" cy="1374765"/>
            </a:xfrm>
            <a:custGeom>
              <a:avLst/>
              <a:gdLst/>
              <a:ahLst/>
              <a:cxnLst/>
              <a:rect l="l" t="t" r="r" b="b"/>
              <a:pathLst>
                <a:path w="42247" h="42229" extrusionOk="0">
                  <a:moveTo>
                    <a:pt x="149" y="1"/>
                  </a:moveTo>
                  <a:cubicBezTo>
                    <a:pt x="93" y="56"/>
                    <a:pt x="56" y="112"/>
                    <a:pt x="0" y="187"/>
                  </a:cubicBezTo>
                  <a:lnTo>
                    <a:pt x="42061" y="42228"/>
                  </a:lnTo>
                  <a:cubicBezTo>
                    <a:pt x="42117" y="42191"/>
                    <a:pt x="42172" y="42154"/>
                    <a:pt x="42247" y="42098"/>
                  </a:cubicBezTo>
                  <a:lnTo>
                    <a:pt x="149"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1" name="Google Shape;1011;p43"/>
            <p:cNvSpPr/>
            <p:nvPr/>
          </p:nvSpPr>
          <p:spPr>
            <a:xfrm>
              <a:off x="808666" y="459751"/>
              <a:ext cx="1365682" cy="1365682"/>
            </a:xfrm>
            <a:custGeom>
              <a:avLst/>
              <a:gdLst/>
              <a:ahLst/>
              <a:cxnLst/>
              <a:rect l="l" t="t" r="r" b="b"/>
              <a:pathLst>
                <a:path w="41950" h="41950" extrusionOk="0">
                  <a:moveTo>
                    <a:pt x="150" y="1"/>
                  </a:moveTo>
                  <a:cubicBezTo>
                    <a:pt x="94" y="75"/>
                    <a:pt x="57" y="113"/>
                    <a:pt x="1" y="187"/>
                  </a:cubicBezTo>
                  <a:lnTo>
                    <a:pt x="41763" y="41950"/>
                  </a:lnTo>
                  <a:cubicBezTo>
                    <a:pt x="41801" y="41894"/>
                    <a:pt x="41875" y="41838"/>
                    <a:pt x="41950" y="41801"/>
                  </a:cubicBezTo>
                  <a:lnTo>
                    <a:pt x="150"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2" name="Google Shape;1012;p43"/>
            <p:cNvSpPr/>
            <p:nvPr/>
          </p:nvSpPr>
          <p:spPr>
            <a:xfrm>
              <a:off x="777186" y="505198"/>
              <a:ext cx="1351716" cy="1351749"/>
            </a:xfrm>
            <a:custGeom>
              <a:avLst/>
              <a:gdLst/>
              <a:ahLst/>
              <a:cxnLst/>
              <a:rect l="l" t="t" r="r" b="b"/>
              <a:pathLst>
                <a:path w="41521" h="41522" extrusionOk="0">
                  <a:moveTo>
                    <a:pt x="130" y="1"/>
                  </a:moveTo>
                  <a:lnTo>
                    <a:pt x="0" y="206"/>
                  </a:lnTo>
                  <a:lnTo>
                    <a:pt x="41316" y="41521"/>
                  </a:lnTo>
                  <a:cubicBezTo>
                    <a:pt x="41372" y="41447"/>
                    <a:pt x="41446" y="41410"/>
                    <a:pt x="41521" y="41354"/>
                  </a:cubicBezTo>
                  <a:lnTo>
                    <a:pt x="130"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3" name="Google Shape;1013;p43"/>
            <p:cNvSpPr/>
            <p:nvPr/>
          </p:nvSpPr>
          <p:spPr>
            <a:xfrm>
              <a:off x="748700" y="553087"/>
              <a:ext cx="1332346" cy="1331727"/>
            </a:xfrm>
            <a:custGeom>
              <a:avLst/>
              <a:gdLst/>
              <a:ahLst/>
              <a:cxnLst/>
              <a:rect l="l" t="t" r="r" b="b"/>
              <a:pathLst>
                <a:path w="40926" h="40907" extrusionOk="0">
                  <a:moveTo>
                    <a:pt x="131" y="0"/>
                  </a:moveTo>
                  <a:cubicBezTo>
                    <a:pt x="75" y="56"/>
                    <a:pt x="56" y="130"/>
                    <a:pt x="0" y="205"/>
                  </a:cubicBezTo>
                  <a:lnTo>
                    <a:pt x="40721" y="40907"/>
                  </a:lnTo>
                  <a:cubicBezTo>
                    <a:pt x="40795" y="40869"/>
                    <a:pt x="40851" y="40813"/>
                    <a:pt x="40925" y="40795"/>
                  </a:cubicBezTo>
                  <a:lnTo>
                    <a:pt x="131"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4" name="Google Shape;1014;p43"/>
            <p:cNvSpPr/>
            <p:nvPr/>
          </p:nvSpPr>
          <p:spPr>
            <a:xfrm>
              <a:off x="722656" y="602766"/>
              <a:ext cx="1308711" cy="1308092"/>
            </a:xfrm>
            <a:custGeom>
              <a:avLst/>
              <a:gdLst/>
              <a:ahLst/>
              <a:cxnLst/>
              <a:rect l="l" t="t" r="r" b="b"/>
              <a:pathLst>
                <a:path w="40200" h="40181" extrusionOk="0">
                  <a:moveTo>
                    <a:pt x="112" y="0"/>
                  </a:moveTo>
                  <a:cubicBezTo>
                    <a:pt x="56" y="75"/>
                    <a:pt x="37" y="149"/>
                    <a:pt x="0" y="205"/>
                  </a:cubicBezTo>
                  <a:lnTo>
                    <a:pt x="39957" y="40181"/>
                  </a:lnTo>
                  <a:cubicBezTo>
                    <a:pt x="40032" y="40162"/>
                    <a:pt x="40125" y="40125"/>
                    <a:pt x="40199" y="40088"/>
                  </a:cubicBezTo>
                  <a:lnTo>
                    <a:pt x="112"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5" name="Google Shape;1015;p43"/>
            <p:cNvSpPr/>
            <p:nvPr/>
          </p:nvSpPr>
          <p:spPr>
            <a:xfrm>
              <a:off x="699021" y="654854"/>
              <a:ext cx="1279021" cy="1280258"/>
            </a:xfrm>
            <a:custGeom>
              <a:avLst/>
              <a:gdLst/>
              <a:ahLst/>
              <a:cxnLst/>
              <a:rect l="l" t="t" r="r" b="b"/>
              <a:pathLst>
                <a:path w="39288" h="39326" extrusionOk="0">
                  <a:moveTo>
                    <a:pt x="93" y="1"/>
                  </a:moveTo>
                  <a:cubicBezTo>
                    <a:pt x="75" y="75"/>
                    <a:pt x="19" y="168"/>
                    <a:pt x="0" y="243"/>
                  </a:cubicBezTo>
                  <a:lnTo>
                    <a:pt x="39083" y="39325"/>
                  </a:lnTo>
                  <a:cubicBezTo>
                    <a:pt x="39157" y="39307"/>
                    <a:pt x="39213" y="39251"/>
                    <a:pt x="39288" y="39232"/>
                  </a:cubicBezTo>
                  <a:lnTo>
                    <a:pt x="93"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 name="Google Shape;1016;p43"/>
            <p:cNvSpPr/>
            <p:nvPr/>
          </p:nvSpPr>
          <p:spPr>
            <a:xfrm>
              <a:off x="677209" y="710588"/>
              <a:ext cx="1245717" cy="1245099"/>
            </a:xfrm>
            <a:custGeom>
              <a:avLst/>
              <a:gdLst/>
              <a:ahLst/>
              <a:cxnLst/>
              <a:rect l="l" t="t" r="r" b="b"/>
              <a:pathLst>
                <a:path w="38265" h="38246" extrusionOk="0">
                  <a:moveTo>
                    <a:pt x="93" y="1"/>
                  </a:moveTo>
                  <a:cubicBezTo>
                    <a:pt x="56" y="57"/>
                    <a:pt x="37" y="150"/>
                    <a:pt x="0" y="224"/>
                  </a:cubicBezTo>
                  <a:lnTo>
                    <a:pt x="38003" y="38246"/>
                  </a:lnTo>
                  <a:cubicBezTo>
                    <a:pt x="38097" y="38246"/>
                    <a:pt x="38190" y="38190"/>
                    <a:pt x="38264" y="38172"/>
                  </a:cubicBezTo>
                  <a:lnTo>
                    <a:pt x="93"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7" name="Google Shape;1017;p43"/>
            <p:cNvSpPr/>
            <p:nvPr/>
          </p:nvSpPr>
          <p:spPr>
            <a:xfrm>
              <a:off x="659630" y="768764"/>
              <a:ext cx="1205707" cy="1205707"/>
            </a:xfrm>
            <a:custGeom>
              <a:avLst/>
              <a:gdLst/>
              <a:ahLst/>
              <a:cxnLst/>
              <a:rect l="l" t="t" r="r" b="b"/>
              <a:pathLst>
                <a:path w="37036" h="37036" extrusionOk="0">
                  <a:moveTo>
                    <a:pt x="75" y="0"/>
                  </a:moveTo>
                  <a:cubicBezTo>
                    <a:pt x="38" y="94"/>
                    <a:pt x="19" y="168"/>
                    <a:pt x="1" y="261"/>
                  </a:cubicBezTo>
                  <a:lnTo>
                    <a:pt x="36775" y="37036"/>
                  </a:lnTo>
                  <a:cubicBezTo>
                    <a:pt x="36850" y="37017"/>
                    <a:pt x="36943" y="36980"/>
                    <a:pt x="37036" y="36961"/>
                  </a:cubicBezTo>
                  <a:lnTo>
                    <a:pt x="75"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8" name="Google Shape;1018;p43"/>
            <p:cNvSpPr/>
            <p:nvPr/>
          </p:nvSpPr>
          <p:spPr>
            <a:xfrm>
              <a:off x="644492" y="829967"/>
              <a:ext cx="1158470" cy="1159056"/>
            </a:xfrm>
            <a:custGeom>
              <a:avLst/>
              <a:gdLst/>
              <a:ahLst/>
              <a:cxnLst/>
              <a:rect l="l" t="t" r="r" b="b"/>
              <a:pathLst>
                <a:path w="35585" h="35603" extrusionOk="0">
                  <a:moveTo>
                    <a:pt x="75" y="0"/>
                  </a:moveTo>
                  <a:lnTo>
                    <a:pt x="0" y="279"/>
                  </a:lnTo>
                  <a:lnTo>
                    <a:pt x="35342" y="35603"/>
                  </a:lnTo>
                  <a:cubicBezTo>
                    <a:pt x="35417" y="35603"/>
                    <a:pt x="35528" y="35565"/>
                    <a:pt x="35584" y="35547"/>
                  </a:cubicBezTo>
                  <a:lnTo>
                    <a:pt x="75"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9" name="Google Shape;1019;p43"/>
            <p:cNvSpPr/>
            <p:nvPr/>
          </p:nvSpPr>
          <p:spPr>
            <a:xfrm>
              <a:off x="632967" y="895402"/>
              <a:ext cx="1105763" cy="1103907"/>
            </a:xfrm>
            <a:custGeom>
              <a:avLst/>
              <a:gdLst/>
              <a:ahLst/>
              <a:cxnLst/>
              <a:rect l="l" t="t" r="r" b="b"/>
              <a:pathLst>
                <a:path w="33966" h="33909" extrusionOk="0">
                  <a:moveTo>
                    <a:pt x="56" y="0"/>
                  </a:moveTo>
                  <a:cubicBezTo>
                    <a:pt x="19" y="93"/>
                    <a:pt x="19" y="186"/>
                    <a:pt x="1" y="279"/>
                  </a:cubicBezTo>
                  <a:lnTo>
                    <a:pt x="33649" y="33909"/>
                  </a:lnTo>
                  <a:cubicBezTo>
                    <a:pt x="33761" y="33909"/>
                    <a:pt x="33854" y="33909"/>
                    <a:pt x="33965" y="33890"/>
                  </a:cubicBezTo>
                  <a:lnTo>
                    <a:pt x="56"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0" name="Google Shape;1020;p43"/>
            <p:cNvSpPr/>
            <p:nvPr/>
          </p:nvSpPr>
          <p:spPr>
            <a:xfrm>
              <a:off x="626293" y="963866"/>
              <a:ext cx="1042769" cy="1042672"/>
            </a:xfrm>
            <a:custGeom>
              <a:avLst/>
              <a:gdLst/>
              <a:ahLst/>
              <a:cxnLst/>
              <a:rect l="l" t="t" r="r" b="b"/>
              <a:pathLst>
                <a:path w="32031" h="32028" extrusionOk="0">
                  <a:moveTo>
                    <a:pt x="20" y="0"/>
                  </a:moveTo>
                  <a:cubicBezTo>
                    <a:pt x="20" y="93"/>
                    <a:pt x="1" y="223"/>
                    <a:pt x="1" y="317"/>
                  </a:cubicBezTo>
                  <a:lnTo>
                    <a:pt x="31714" y="32011"/>
                  </a:lnTo>
                  <a:cubicBezTo>
                    <a:pt x="31751" y="32023"/>
                    <a:pt x="31788" y="32027"/>
                    <a:pt x="31825" y="32027"/>
                  </a:cubicBezTo>
                  <a:cubicBezTo>
                    <a:pt x="31898" y="32027"/>
                    <a:pt x="31968" y="32011"/>
                    <a:pt x="32030" y="32011"/>
                  </a:cubicBezTo>
                  <a:lnTo>
                    <a:pt x="20"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1" name="Google Shape;1021;p43"/>
            <p:cNvSpPr/>
            <p:nvPr/>
          </p:nvSpPr>
          <p:spPr>
            <a:xfrm>
              <a:off x="624503" y="1038384"/>
              <a:ext cx="970627" cy="970041"/>
            </a:xfrm>
            <a:custGeom>
              <a:avLst/>
              <a:gdLst/>
              <a:ahLst/>
              <a:cxnLst/>
              <a:rect l="l" t="t" r="r" b="b"/>
              <a:pathLst>
                <a:path w="29815" h="29797" extrusionOk="0">
                  <a:moveTo>
                    <a:pt x="0" y="0"/>
                  </a:moveTo>
                  <a:lnTo>
                    <a:pt x="0" y="317"/>
                  </a:lnTo>
                  <a:lnTo>
                    <a:pt x="29480" y="29796"/>
                  </a:lnTo>
                  <a:lnTo>
                    <a:pt x="29815" y="29796"/>
                  </a:lnTo>
                  <a:lnTo>
                    <a:pt x="0"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2" name="Google Shape;1022;p43"/>
            <p:cNvSpPr/>
            <p:nvPr/>
          </p:nvSpPr>
          <p:spPr>
            <a:xfrm>
              <a:off x="628116" y="1118339"/>
              <a:ext cx="886440" cy="886440"/>
            </a:xfrm>
            <a:custGeom>
              <a:avLst/>
              <a:gdLst/>
              <a:ahLst/>
              <a:cxnLst/>
              <a:rect l="l" t="t" r="r" b="b"/>
              <a:pathLst>
                <a:path w="27229" h="27229" extrusionOk="0">
                  <a:moveTo>
                    <a:pt x="1" y="1"/>
                  </a:moveTo>
                  <a:lnTo>
                    <a:pt x="1" y="1"/>
                  </a:lnTo>
                  <a:cubicBezTo>
                    <a:pt x="19" y="150"/>
                    <a:pt x="38" y="261"/>
                    <a:pt x="38" y="373"/>
                  </a:cubicBezTo>
                  <a:lnTo>
                    <a:pt x="26856" y="27210"/>
                  </a:lnTo>
                  <a:cubicBezTo>
                    <a:pt x="26968" y="27228"/>
                    <a:pt x="27079" y="27228"/>
                    <a:pt x="27228" y="27228"/>
                  </a:cubicBezTo>
                  <a:lnTo>
                    <a:pt x="1"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3" name="Google Shape;1023;p43"/>
            <p:cNvSpPr/>
            <p:nvPr/>
          </p:nvSpPr>
          <p:spPr>
            <a:xfrm>
              <a:off x="639641" y="1207410"/>
              <a:ext cx="786464" cy="785845"/>
            </a:xfrm>
            <a:custGeom>
              <a:avLst/>
              <a:gdLst/>
              <a:ahLst/>
              <a:cxnLst/>
              <a:rect l="l" t="t" r="r" b="b"/>
              <a:pathLst>
                <a:path w="24158" h="24139" extrusionOk="0">
                  <a:moveTo>
                    <a:pt x="0" y="1"/>
                  </a:moveTo>
                  <a:lnTo>
                    <a:pt x="0" y="1"/>
                  </a:lnTo>
                  <a:cubicBezTo>
                    <a:pt x="38" y="131"/>
                    <a:pt x="56" y="280"/>
                    <a:pt x="75" y="392"/>
                  </a:cubicBezTo>
                  <a:lnTo>
                    <a:pt x="23766" y="24064"/>
                  </a:lnTo>
                  <a:cubicBezTo>
                    <a:pt x="23897" y="24102"/>
                    <a:pt x="24046" y="24120"/>
                    <a:pt x="24157" y="24139"/>
                  </a:cubicBezTo>
                  <a:lnTo>
                    <a:pt x="0"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 name="Google Shape;1024;p43"/>
            <p:cNvSpPr/>
            <p:nvPr/>
          </p:nvSpPr>
          <p:spPr>
            <a:xfrm>
              <a:off x="663276" y="1306767"/>
              <a:ext cx="662852" cy="662885"/>
            </a:xfrm>
            <a:custGeom>
              <a:avLst/>
              <a:gdLst/>
              <a:ahLst/>
              <a:cxnLst/>
              <a:rect l="l" t="t" r="r" b="b"/>
              <a:pathLst>
                <a:path w="20361" h="20362" extrusionOk="0">
                  <a:moveTo>
                    <a:pt x="0" y="1"/>
                  </a:moveTo>
                  <a:lnTo>
                    <a:pt x="0" y="1"/>
                  </a:lnTo>
                  <a:cubicBezTo>
                    <a:pt x="56" y="168"/>
                    <a:pt x="93" y="336"/>
                    <a:pt x="130" y="466"/>
                  </a:cubicBezTo>
                  <a:lnTo>
                    <a:pt x="19895" y="20231"/>
                  </a:lnTo>
                  <a:cubicBezTo>
                    <a:pt x="20063" y="20268"/>
                    <a:pt x="20193" y="20324"/>
                    <a:pt x="20360" y="20361"/>
                  </a:cubicBezTo>
                  <a:lnTo>
                    <a:pt x="0"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5" name="Google Shape;1025;p43"/>
            <p:cNvSpPr/>
            <p:nvPr/>
          </p:nvSpPr>
          <p:spPr>
            <a:xfrm>
              <a:off x="706899" y="1427970"/>
              <a:ext cx="498645" cy="498645"/>
            </a:xfrm>
            <a:custGeom>
              <a:avLst/>
              <a:gdLst/>
              <a:ahLst/>
              <a:cxnLst/>
              <a:rect l="l" t="t" r="r" b="b"/>
              <a:pathLst>
                <a:path w="15317" h="15317" extrusionOk="0">
                  <a:moveTo>
                    <a:pt x="0" y="0"/>
                  </a:moveTo>
                  <a:lnTo>
                    <a:pt x="0" y="0"/>
                  </a:lnTo>
                  <a:cubicBezTo>
                    <a:pt x="112" y="205"/>
                    <a:pt x="186" y="409"/>
                    <a:pt x="298" y="614"/>
                  </a:cubicBezTo>
                  <a:lnTo>
                    <a:pt x="14721" y="15038"/>
                  </a:lnTo>
                  <a:cubicBezTo>
                    <a:pt x="14926" y="15131"/>
                    <a:pt x="15112" y="15224"/>
                    <a:pt x="15317" y="15317"/>
                  </a:cubicBezTo>
                  <a:lnTo>
                    <a:pt x="0" y="0"/>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6" name="Google Shape;1026;p43"/>
            <p:cNvSpPr/>
            <p:nvPr/>
          </p:nvSpPr>
          <p:spPr>
            <a:xfrm>
              <a:off x="811694" y="1609106"/>
              <a:ext cx="211510" cy="211477"/>
            </a:xfrm>
            <a:custGeom>
              <a:avLst/>
              <a:gdLst/>
              <a:ahLst/>
              <a:cxnLst/>
              <a:rect l="l" t="t" r="r" b="b"/>
              <a:pathLst>
                <a:path w="6497" h="6496" extrusionOk="0">
                  <a:moveTo>
                    <a:pt x="1" y="1"/>
                  </a:moveTo>
                  <a:cubicBezTo>
                    <a:pt x="392" y="540"/>
                    <a:pt x="801" y="1061"/>
                    <a:pt x="1211" y="1545"/>
                  </a:cubicBezTo>
                  <a:lnTo>
                    <a:pt x="4989" y="5305"/>
                  </a:lnTo>
                  <a:cubicBezTo>
                    <a:pt x="5472" y="5733"/>
                    <a:pt x="5975" y="6124"/>
                    <a:pt x="6496" y="6496"/>
                  </a:cubicBezTo>
                  <a:lnTo>
                    <a:pt x="1" y="1"/>
                  </a:lnTo>
                  <a:close/>
                </a:path>
              </a:pathLst>
            </a:custGeom>
            <a:solidFill>
              <a:srgbClr val="EDD2BF"/>
            </a:solidFill>
            <a:ln w="9525" cap="flat" cmpd="sng">
              <a:solidFill>
                <a:srgbClr val="EDD2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27" name="Google Shape;1027;p43"/>
          <p:cNvSpPr txBox="1">
            <a:spLocks noGrp="1"/>
          </p:cNvSpPr>
          <p:nvPr>
            <p:ph type="subTitle" idx="4"/>
          </p:nvPr>
        </p:nvSpPr>
        <p:spPr>
          <a:xfrm>
            <a:off x="531013" y="2327575"/>
            <a:ext cx="2455200" cy="6588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
        <p:nvSpPr>
          <p:cNvPr id="1028" name="Google Shape;1028;p43"/>
          <p:cNvSpPr txBox="1">
            <a:spLocks noGrp="1"/>
          </p:cNvSpPr>
          <p:nvPr>
            <p:ph type="subTitle" idx="5"/>
          </p:nvPr>
        </p:nvSpPr>
        <p:spPr>
          <a:xfrm>
            <a:off x="3335400" y="2327575"/>
            <a:ext cx="2455200" cy="6588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
        <p:nvSpPr>
          <p:cNvPr id="1029" name="Google Shape;1029;p43"/>
          <p:cNvSpPr txBox="1">
            <a:spLocks noGrp="1"/>
          </p:cNvSpPr>
          <p:nvPr>
            <p:ph type="subTitle" idx="6"/>
          </p:nvPr>
        </p:nvSpPr>
        <p:spPr>
          <a:xfrm>
            <a:off x="6157787" y="2327575"/>
            <a:ext cx="2455200" cy="6588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and three columns 4">
  <p:cSld name="CUSTOM_15_1_1">
    <p:spTree>
      <p:nvGrpSpPr>
        <p:cNvPr id="1" name="Shape 1030"/>
        <p:cNvGrpSpPr/>
        <p:nvPr/>
      </p:nvGrpSpPr>
      <p:grpSpPr>
        <a:xfrm>
          <a:off x="0" y="0"/>
          <a:ext cx="0" cy="0"/>
          <a:chOff x="0" y="0"/>
          <a:chExt cx="0" cy="0"/>
        </a:xfrm>
      </p:grpSpPr>
      <p:sp>
        <p:nvSpPr>
          <p:cNvPr id="1031" name="Google Shape;1031;p44"/>
          <p:cNvSpPr txBox="1">
            <a:spLocks noGrp="1"/>
          </p:cNvSpPr>
          <p:nvPr>
            <p:ph type="subTitle" idx="1"/>
          </p:nvPr>
        </p:nvSpPr>
        <p:spPr>
          <a:xfrm>
            <a:off x="4002808" y="3084613"/>
            <a:ext cx="3394200" cy="4746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600"/>
              <a:buNone/>
              <a:defRPr sz="1600"/>
            </a:lvl1pPr>
            <a:lvl2pPr lvl="1" algn="r" rtl="0">
              <a:spcBef>
                <a:spcPts val="1600"/>
              </a:spcBef>
              <a:spcAft>
                <a:spcPts val="0"/>
              </a:spcAft>
              <a:buSzPts val="1600"/>
              <a:buNone/>
              <a:defRPr sz="1600"/>
            </a:lvl2pPr>
            <a:lvl3pPr lvl="2" algn="r" rtl="0">
              <a:spcBef>
                <a:spcPts val="1600"/>
              </a:spcBef>
              <a:spcAft>
                <a:spcPts val="0"/>
              </a:spcAft>
              <a:buSzPts val="1600"/>
              <a:buNone/>
              <a:defRPr sz="1600"/>
            </a:lvl3pPr>
            <a:lvl4pPr lvl="3" algn="r" rtl="0">
              <a:spcBef>
                <a:spcPts val="1600"/>
              </a:spcBef>
              <a:spcAft>
                <a:spcPts val="0"/>
              </a:spcAft>
              <a:buSzPts val="1600"/>
              <a:buNone/>
              <a:defRPr sz="1600"/>
            </a:lvl4pPr>
            <a:lvl5pPr lvl="4" algn="r" rtl="0">
              <a:spcBef>
                <a:spcPts val="1600"/>
              </a:spcBef>
              <a:spcAft>
                <a:spcPts val="0"/>
              </a:spcAft>
              <a:buSzPts val="1600"/>
              <a:buNone/>
              <a:defRPr sz="1600"/>
            </a:lvl5pPr>
            <a:lvl6pPr lvl="5" algn="r" rtl="0">
              <a:spcBef>
                <a:spcPts val="1600"/>
              </a:spcBef>
              <a:spcAft>
                <a:spcPts val="0"/>
              </a:spcAft>
              <a:buSzPts val="1600"/>
              <a:buNone/>
              <a:defRPr sz="1600"/>
            </a:lvl6pPr>
            <a:lvl7pPr lvl="6" algn="r" rtl="0">
              <a:spcBef>
                <a:spcPts val="1600"/>
              </a:spcBef>
              <a:spcAft>
                <a:spcPts val="0"/>
              </a:spcAft>
              <a:buSzPts val="1600"/>
              <a:buNone/>
              <a:defRPr sz="1600"/>
            </a:lvl7pPr>
            <a:lvl8pPr lvl="7" algn="r" rtl="0">
              <a:spcBef>
                <a:spcPts val="1600"/>
              </a:spcBef>
              <a:spcAft>
                <a:spcPts val="0"/>
              </a:spcAft>
              <a:buSzPts val="1600"/>
              <a:buNone/>
              <a:defRPr sz="1600"/>
            </a:lvl8pPr>
            <a:lvl9pPr lvl="8" algn="r" rtl="0">
              <a:spcBef>
                <a:spcPts val="1600"/>
              </a:spcBef>
              <a:spcAft>
                <a:spcPts val="1600"/>
              </a:spcAft>
              <a:buSzPts val="1600"/>
              <a:buNone/>
              <a:defRPr sz="1600"/>
            </a:lvl9pPr>
          </a:lstStyle>
          <a:p>
            <a:endParaRPr/>
          </a:p>
        </p:txBody>
      </p:sp>
      <p:sp>
        <p:nvSpPr>
          <p:cNvPr id="1032" name="Google Shape;1032;p44"/>
          <p:cNvSpPr txBox="1">
            <a:spLocks noGrp="1"/>
          </p:cNvSpPr>
          <p:nvPr>
            <p:ph type="subTitle" idx="2"/>
          </p:nvPr>
        </p:nvSpPr>
        <p:spPr>
          <a:xfrm>
            <a:off x="4047208" y="2051604"/>
            <a:ext cx="3349800" cy="4746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600"/>
              <a:buNone/>
              <a:defRPr sz="1600"/>
            </a:lvl1pPr>
            <a:lvl2pPr lvl="1" algn="r" rtl="0">
              <a:spcBef>
                <a:spcPts val="1600"/>
              </a:spcBef>
              <a:spcAft>
                <a:spcPts val="0"/>
              </a:spcAft>
              <a:buSzPts val="1600"/>
              <a:buNone/>
              <a:defRPr sz="1600"/>
            </a:lvl2pPr>
            <a:lvl3pPr lvl="2" algn="r" rtl="0">
              <a:spcBef>
                <a:spcPts val="1600"/>
              </a:spcBef>
              <a:spcAft>
                <a:spcPts val="0"/>
              </a:spcAft>
              <a:buSzPts val="1600"/>
              <a:buNone/>
              <a:defRPr sz="1600"/>
            </a:lvl3pPr>
            <a:lvl4pPr lvl="3" algn="r" rtl="0">
              <a:spcBef>
                <a:spcPts val="1600"/>
              </a:spcBef>
              <a:spcAft>
                <a:spcPts val="0"/>
              </a:spcAft>
              <a:buSzPts val="1600"/>
              <a:buNone/>
              <a:defRPr sz="1600"/>
            </a:lvl4pPr>
            <a:lvl5pPr lvl="4" algn="r" rtl="0">
              <a:spcBef>
                <a:spcPts val="1600"/>
              </a:spcBef>
              <a:spcAft>
                <a:spcPts val="0"/>
              </a:spcAft>
              <a:buSzPts val="1600"/>
              <a:buNone/>
              <a:defRPr sz="1600"/>
            </a:lvl5pPr>
            <a:lvl6pPr lvl="5" algn="r" rtl="0">
              <a:spcBef>
                <a:spcPts val="1600"/>
              </a:spcBef>
              <a:spcAft>
                <a:spcPts val="0"/>
              </a:spcAft>
              <a:buSzPts val="1600"/>
              <a:buNone/>
              <a:defRPr sz="1600"/>
            </a:lvl6pPr>
            <a:lvl7pPr lvl="6" algn="r" rtl="0">
              <a:spcBef>
                <a:spcPts val="1600"/>
              </a:spcBef>
              <a:spcAft>
                <a:spcPts val="0"/>
              </a:spcAft>
              <a:buSzPts val="1600"/>
              <a:buNone/>
              <a:defRPr sz="1600"/>
            </a:lvl7pPr>
            <a:lvl8pPr lvl="7" algn="r" rtl="0">
              <a:spcBef>
                <a:spcPts val="1600"/>
              </a:spcBef>
              <a:spcAft>
                <a:spcPts val="0"/>
              </a:spcAft>
              <a:buSzPts val="1600"/>
              <a:buNone/>
              <a:defRPr sz="1600"/>
            </a:lvl8pPr>
            <a:lvl9pPr lvl="8" algn="r" rtl="0">
              <a:spcBef>
                <a:spcPts val="1600"/>
              </a:spcBef>
              <a:spcAft>
                <a:spcPts val="1600"/>
              </a:spcAft>
              <a:buSzPts val="1600"/>
              <a:buNone/>
              <a:defRPr sz="1600"/>
            </a:lvl9pPr>
          </a:lstStyle>
          <a:p>
            <a:endParaRPr/>
          </a:p>
        </p:txBody>
      </p:sp>
      <p:sp>
        <p:nvSpPr>
          <p:cNvPr id="1033" name="Google Shape;1033;p44"/>
          <p:cNvSpPr txBox="1">
            <a:spLocks noGrp="1"/>
          </p:cNvSpPr>
          <p:nvPr>
            <p:ph type="subTitle" idx="3"/>
          </p:nvPr>
        </p:nvSpPr>
        <p:spPr>
          <a:xfrm>
            <a:off x="4002808" y="4144180"/>
            <a:ext cx="3394200" cy="4746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600"/>
              <a:buNone/>
              <a:defRPr sz="1600"/>
            </a:lvl1pPr>
            <a:lvl2pPr lvl="1" algn="r" rtl="0">
              <a:spcBef>
                <a:spcPts val="1600"/>
              </a:spcBef>
              <a:spcAft>
                <a:spcPts val="0"/>
              </a:spcAft>
              <a:buSzPts val="1600"/>
              <a:buNone/>
              <a:defRPr sz="1600"/>
            </a:lvl2pPr>
            <a:lvl3pPr lvl="2" algn="r" rtl="0">
              <a:spcBef>
                <a:spcPts val="1600"/>
              </a:spcBef>
              <a:spcAft>
                <a:spcPts val="0"/>
              </a:spcAft>
              <a:buSzPts val="1600"/>
              <a:buNone/>
              <a:defRPr sz="1600"/>
            </a:lvl3pPr>
            <a:lvl4pPr lvl="3" algn="r" rtl="0">
              <a:spcBef>
                <a:spcPts val="1600"/>
              </a:spcBef>
              <a:spcAft>
                <a:spcPts val="0"/>
              </a:spcAft>
              <a:buSzPts val="1600"/>
              <a:buNone/>
              <a:defRPr sz="1600"/>
            </a:lvl4pPr>
            <a:lvl5pPr lvl="4" algn="r" rtl="0">
              <a:spcBef>
                <a:spcPts val="1600"/>
              </a:spcBef>
              <a:spcAft>
                <a:spcPts val="0"/>
              </a:spcAft>
              <a:buSzPts val="1600"/>
              <a:buNone/>
              <a:defRPr sz="1600"/>
            </a:lvl5pPr>
            <a:lvl6pPr lvl="5" algn="r" rtl="0">
              <a:spcBef>
                <a:spcPts val="1600"/>
              </a:spcBef>
              <a:spcAft>
                <a:spcPts val="0"/>
              </a:spcAft>
              <a:buSzPts val="1600"/>
              <a:buNone/>
              <a:defRPr sz="1600"/>
            </a:lvl6pPr>
            <a:lvl7pPr lvl="6" algn="r" rtl="0">
              <a:spcBef>
                <a:spcPts val="1600"/>
              </a:spcBef>
              <a:spcAft>
                <a:spcPts val="0"/>
              </a:spcAft>
              <a:buSzPts val="1600"/>
              <a:buNone/>
              <a:defRPr sz="1600"/>
            </a:lvl7pPr>
            <a:lvl8pPr lvl="7" algn="r" rtl="0">
              <a:spcBef>
                <a:spcPts val="1600"/>
              </a:spcBef>
              <a:spcAft>
                <a:spcPts val="0"/>
              </a:spcAft>
              <a:buSzPts val="1600"/>
              <a:buNone/>
              <a:defRPr sz="1600"/>
            </a:lvl8pPr>
            <a:lvl9pPr lvl="8" algn="r" rtl="0">
              <a:spcBef>
                <a:spcPts val="1600"/>
              </a:spcBef>
              <a:spcAft>
                <a:spcPts val="1600"/>
              </a:spcAft>
              <a:buSzPts val="1600"/>
              <a:buNone/>
              <a:defRPr sz="1600"/>
            </a:lvl9pPr>
          </a:lstStyle>
          <a:p>
            <a:endParaRPr/>
          </a:p>
        </p:txBody>
      </p:sp>
      <p:sp>
        <p:nvSpPr>
          <p:cNvPr id="1034" name="Google Shape;1034;p44"/>
          <p:cNvSpPr txBox="1">
            <a:spLocks noGrp="1"/>
          </p:cNvSpPr>
          <p:nvPr>
            <p:ph type="title"/>
          </p:nvPr>
        </p:nvSpPr>
        <p:spPr>
          <a:xfrm>
            <a:off x="540000" y="491400"/>
            <a:ext cx="8100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4100"/>
              <a:buNone/>
              <a:defRPr/>
            </a:lvl1pPr>
            <a:lvl2pPr lvl="1" rtl="0">
              <a:spcBef>
                <a:spcPts val="0"/>
              </a:spcBef>
              <a:spcAft>
                <a:spcPts val="0"/>
              </a:spcAft>
              <a:buSzPts val="4100"/>
              <a:buNone/>
              <a:defRPr/>
            </a:lvl2pPr>
            <a:lvl3pPr lvl="2" rtl="0">
              <a:spcBef>
                <a:spcPts val="0"/>
              </a:spcBef>
              <a:spcAft>
                <a:spcPts val="0"/>
              </a:spcAft>
              <a:buSzPts val="4100"/>
              <a:buNone/>
              <a:defRPr/>
            </a:lvl3pPr>
            <a:lvl4pPr lvl="3" rtl="0">
              <a:spcBef>
                <a:spcPts val="0"/>
              </a:spcBef>
              <a:spcAft>
                <a:spcPts val="0"/>
              </a:spcAft>
              <a:buSzPts val="4100"/>
              <a:buNone/>
              <a:defRPr/>
            </a:lvl4pPr>
            <a:lvl5pPr lvl="4" rtl="0">
              <a:spcBef>
                <a:spcPts val="0"/>
              </a:spcBef>
              <a:spcAft>
                <a:spcPts val="0"/>
              </a:spcAft>
              <a:buSzPts val="4100"/>
              <a:buNone/>
              <a:defRPr/>
            </a:lvl5pPr>
            <a:lvl6pPr lvl="5" rtl="0">
              <a:spcBef>
                <a:spcPts val="0"/>
              </a:spcBef>
              <a:spcAft>
                <a:spcPts val="0"/>
              </a:spcAft>
              <a:buSzPts val="4100"/>
              <a:buNone/>
              <a:defRPr/>
            </a:lvl6pPr>
            <a:lvl7pPr lvl="6" rtl="0">
              <a:spcBef>
                <a:spcPts val="0"/>
              </a:spcBef>
              <a:spcAft>
                <a:spcPts val="0"/>
              </a:spcAft>
              <a:buSzPts val="4100"/>
              <a:buNone/>
              <a:defRPr/>
            </a:lvl7pPr>
            <a:lvl8pPr lvl="7" rtl="0">
              <a:spcBef>
                <a:spcPts val="0"/>
              </a:spcBef>
              <a:spcAft>
                <a:spcPts val="0"/>
              </a:spcAft>
              <a:buSzPts val="4100"/>
              <a:buNone/>
              <a:defRPr/>
            </a:lvl8pPr>
            <a:lvl9pPr lvl="8" rtl="0">
              <a:spcBef>
                <a:spcPts val="0"/>
              </a:spcBef>
              <a:spcAft>
                <a:spcPts val="0"/>
              </a:spcAft>
              <a:buSzPts val="4100"/>
              <a:buNone/>
              <a:defRPr/>
            </a:lvl9pPr>
          </a:lstStyle>
          <a:p>
            <a:endParaRPr/>
          </a:p>
        </p:txBody>
      </p:sp>
      <p:sp>
        <p:nvSpPr>
          <p:cNvPr id="1035" name="Google Shape;1035;p44"/>
          <p:cNvSpPr txBox="1">
            <a:spLocks noGrp="1"/>
          </p:cNvSpPr>
          <p:nvPr>
            <p:ph type="subTitle" idx="4"/>
          </p:nvPr>
        </p:nvSpPr>
        <p:spPr>
          <a:xfrm>
            <a:off x="4002808" y="3675875"/>
            <a:ext cx="3394200" cy="3819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1600">
                <a:latin typeface="Barlow SemiBold"/>
                <a:ea typeface="Barlow SemiBold"/>
                <a:cs typeface="Barlow SemiBold"/>
                <a:sym typeface="Barlow SemiBold"/>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036" name="Google Shape;1036;p44"/>
          <p:cNvSpPr txBox="1">
            <a:spLocks noGrp="1"/>
          </p:cNvSpPr>
          <p:nvPr>
            <p:ph type="subTitle" idx="5"/>
          </p:nvPr>
        </p:nvSpPr>
        <p:spPr>
          <a:xfrm>
            <a:off x="4002808" y="2623464"/>
            <a:ext cx="3394200" cy="3819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1600">
                <a:latin typeface="Barlow SemiBold"/>
                <a:ea typeface="Barlow SemiBold"/>
                <a:cs typeface="Barlow SemiBold"/>
                <a:sym typeface="Barlow SemiBold"/>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037" name="Google Shape;1037;p44"/>
          <p:cNvSpPr txBox="1">
            <a:spLocks noGrp="1"/>
          </p:cNvSpPr>
          <p:nvPr>
            <p:ph type="subTitle" idx="6"/>
          </p:nvPr>
        </p:nvSpPr>
        <p:spPr>
          <a:xfrm>
            <a:off x="5391808" y="1583298"/>
            <a:ext cx="2005200" cy="3819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1600">
                <a:latin typeface="Barlow SemiBold"/>
                <a:ea typeface="Barlow SemiBold"/>
                <a:cs typeface="Barlow SemiBold"/>
                <a:sym typeface="Barlow SemiBold"/>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038" name="Google Shape;1038;p44"/>
          <p:cNvSpPr/>
          <p:nvPr/>
        </p:nvSpPr>
        <p:spPr>
          <a:xfrm rot="558209" flipH="1">
            <a:off x="-806164" y="-1681105"/>
            <a:ext cx="2057275" cy="4821459"/>
          </a:xfrm>
          <a:custGeom>
            <a:avLst/>
            <a:gdLst/>
            <a:ahLst/>
            <a:cxnLst/>
            <a:rect l="l" t="t" r="r" b="b"/>
            <a:pathLst>
              <a:path w="49036" h="125599" extrusionOk="0">
                <a:moveTo>
                  <a:pt x="18314" y="0"/>
                </a:moveTo>
                <a:cubicBezTo>
                  <a:pt x="16921" y="0"/>
                  <a:pt x="15545" y="200"/>
                  <a:pt x="14244" y="701"/>
                </a:cubicBezTo>
                <a:cubicBezTo>
                  <a:pt x="10408" y="2202"/>
                  <a:pt x="8140" y="6138"/>
                  <a:pt x="6505" y="9907"/>
                </a:cubicBezTo>
                <a:cubicBezTo>
                  <a:pt x="1402" y="21716"/>
                  <a:pt x="1" y="36093"/>
                  <a:pt x="6972" y="46901"/>
                </a:cubicBezTo>
                <a:cubicBezTo>
                  <a:pt x="9641" y="51037"/>
                  <a:pt x="13510" y="54706"/>
                  <a:pt x="14077" y="59576"/>
                </a:cubicBezTo>
                <a:cubicBezTo>
                  <a:pt x="14644" y="64180"/>
                  <a:pt x="12143" y="68683"/>
                  <a:pt x="12676" y="73253"/>
                </a:cubicBezTo>
                <a:cubicBezTo>
                  <a:pt x="13410" y="79390"/>
                  <a:pt x="19348" y="83593"/>
                  <a:pt x="21382" y="89398"/>
                </a:cubicBezTo>
                <a:cubicBezTo>
                  <a:pt x="22216" y="91699"/>
                  <a:pt x="22383" y="94234"/>
                  <a:pt x="21916" y="96603"/>
                </a:cubicBezTo>
                <a:cubicBezTo>
                  <a:pt x="21182" y="100372"/>
                  <a:pt x="18914" y="103474"/>
                  <a:pt x="17913" y="107110"/>
                </a:cubicBezTo>
                <a:cubicBezTo>
                  <a:pt x="16312" y="112948"/>
                  <a:pt x="18180" y="118418"/>
                  <a:pt x="20749" y="123622"/>
                </a:cubicBezTo>
                <a:cubicBezTo>
                  <a:pt x="21082" y="124289"/>
                  <a:pt x="21483" y="124990"/>
                  <a:pt x="22083" y="125423"/>
                </a:cubicBezTo>
                <a:cubicBezTo>
                  <a:pt x="22221" y="125534"/>
                  <a:pt x="22405" y="125599"/>
                  <a:pt x="22559" y="125599"/>
                </a:cubicBezTo>
                <a:cubicBezTo>
                  <a:pt x="22591" y="125599"/>
                  <a:pt x="22621" y="125596"/>
                  <a:pt x="22650" y="125590"/>
                </a:cubicBezTo>
                <a:cubicBezTo>
                  <a:pt x="23017" y="125557"/>
                  <a:pt x="23217" y="125090"/>
                  <a:pt x="23317" y="124656"/>
                </a:cubicBezTo>
                <a:cubicBezTo>
                  <a:pt x="23484" y="123555"/>
                  <a:pt x="23084" y="122488"/>
                  <a:pt x="22984" y="121387"/>
                </a:cubicBezTo>
                <a:cubicBezTo>
                  <a:pt x="22850" y="120253"/>
                  <a:pt x="22884" y="119119"/>
                  <a:pt x="23050" y="117985"/>
                </a:cubicBezTo>
                <a:cubicBezTo>
                  <a:pt x="23717" y="113782"/>
                  <a:pt x="26653" y="110946"/>
                  <a:pt x="28654" y="107310"/>
                </a:cubicBezTo>
                <a:cubicBezTo>
                  <a:pt x="30989" y="103107"/>
                  <a:pt x="31723" y="98037"/>
                  <a:pt x="30656" y="93367"/>
                </a:cubicBezTo>
                <a:cubicBezTo>
                  <a:pt x="29555" y="88630"/>
                  <a:pt x="26753" y="84194"/>
                  <a:pt x="27220" y="79390"/>
                </a:cubicBezTo>
                <a:cubicBezTo>
                  <a:pt x="27654" y="75087"/>
                  <a:pt x="30589" y="71418"/>
                  <a:pt x="31356" y="67115"/>
                </a:cubicBezTo>
                <a:cubicBezTo>
                  <a:pt x="31890" y="64046"/>
                  <a:pt x="31189" y="60877"/>
                  <a:pt x="31323" y="57708"/>
                </a:cubicBezTo>
                <a:cubicBezTo>
                  <a:pt x="31523" y="51604"/>
                  <a:pt x="34759" y="46033"/>
                  <a:pt x="38561" y="41263"/>
                </a:cubicBezTo>
                <a:cubicBezTo>
                  <a:pt x="41697" y="37360"/>
                  <a:pt x="45366" y="33691"/>
                  <a:pt x="47101" y="29021"/>
                </a:cubicBezTo>
                <a:cubicBezTo>
                  <a:pt x="49036" y="24218"/>
                  <a:pt x="48502" y="18514"/>
                  <a:pt x="45533" y="14311"/>
                </a:cubicBezTo>
                <a:cubicBezTo>
                  <a:pt x="44265" y="12509"/>
                  <a:pt x="42664" y="11008"/>
                  <a:pt x="40996" y="9674"/>
                </a:cubicBezTo>
                <a:cubicBezTo>
                  <a:pt x="35593" y="5304"/>
                  <a:pt x="29255" y="1902"/>
                  <a:pt x="22483" y="501"/>
                </a:cubicBezTo>
                <a:cubicBezTo>
                  <a:pt x="21116" y="200"/>
                  <a:pt x="19706" y="0"/>
                  <a:pt x="1831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9" name="Google Shape;1039;p44"/>
          <p:cNvSpPr/>
          <p:nvPr/>
        </p:nvSpPr>
        <p:spPr>
          <a:xfrm rot="558274" flipH="1">
            <a:off x="8552548" y="2208897"/>
            <a:ext cx="1354171" cy="3173560"/>
          </a:xfrm>
          <a:custGeom>
            <a:avLst/>
            <a:gdLst/>
            <a:ahLst/>
            <a:cxnLst/>
            <a:rect l="l" t="t" r="r" b="b"/>
            <a:pathLst>
              <a:path w="49036" h="125599" extrusionOk="0">
                <a:moveTo>
                  <a:pt x="18314" y="0"/>
                </a:moveTo>
                <a:cubicBezTo>
                  <a:pt x="16921" y="0"/>
                  <a:pt x="15545" y="200"/>
                  <a:pt x="14244" y="701"/>
                </a:cubicBezTo>
                <a:cubicBezTo>
                  <a:pt x="10408" y="2202"/>
                  <a:pt x="8140" y="6138"/>
                  <a:pt x="6505" y="9907"/>
                </a:cubicBezTo>
                <a:cubicBezTo>
                  <a:pt x="1402" y="21716"/>
                  <a:pt x="1" y="36093"/>
                  <a:pt x="6972" y="46901"/>
                </a:cubicBezTo>
                <a:cubicBezTo>
                  <a:pt x="9641" y="51037"/>
                  <a:pt x="13510" y="54706"/>
                  <a:pt x="14077" y="59576"/>
                </a:cubicBezTo>
                <a:cubicBezTo>
                  <a:pt x="14644" y="64180"/>
                  <a:pt x="12143" y="68683"/>
                  <a:pt x="12676" y="73253"/>
                </a:cubicBezTo>
                <a:cubicBezTo>
                  <a:pt x="13410" y="79390"/>
                  <a:pt x="19348" y="83593"/>
                  <a:pt x="21382" y="89398"/>
                </a:cubicBezTo>
                <a:cubicBezTo>
                  <a:pt x="22216" y="91699"/>
                  <a:pt x="22383" y="94234"/>
                  <a:pt x="21916" y="96603"/>
                </a:cubicBezTo>
                <a:cubicBezTo>
                  <a:pt x="21182" y="100372"/>
                  <a:pt x="18914" y="103474"/>
                  <a:pt x="17913" y="107110"/>
                </a:cubicBezTo>
                <a:cubicBezTo>
                  <a:pt x="16312" y="112948"/>
                  <a:pt x="18180" y="118418"/>
                  <a:pt x="20749" y="123622"/>
                </a:cubicBezTo>
                <a:cubicBezTo>
                  <a:pt x="21082" y="124289"/>
                  <a:pt x="21483" y="124990"/>
                  <a:pt x="22083" y="125423"/>
                </a:cubicBezTo>
                <a:cubicBezTo>
                  <a:pt x="22221" y="125534"/>
                  <a:pt x="22405" y="125599"/>
                  <a:pt x="22559" y="125599"/>
                </a:cubicBezTo>
                <a:cubicBezTo>
                  <a:pt x="22591" y="125599"/>
                  <a:pt x="22621" y="125596"/>
                  <a:pt x="22650" y="125590"/>
                </a:cubicBezTo>
                <a:cubicBezTo>
                  <a:pt x="23017" y="125557"/>
                  <a:pt x="23217" y="125090"/>
                  <a:pt x="23317" y="124656"/>
                </a:cubicBezTo>
                <a:cubicBezTo>
                  <a:pt x="23484" y="123555"/>
                  <a:pt x="23084" y="122488"/>
                  <a:pt x="22984" y="121387"/>
                </a:cubicBezTo>
                <a:cubicBezTo>
                  <a:pt x="22850" y="120253"/>
                  <a:pt x="22884" y="119119"/>
                  <a:pt x="23050" y="117985"/>
                </a:cubicBezTo>
                <a:cubicBezTo>
                  <a:pt x="23717" y="113782"/>
                  <a:pt x="26653" y="110946"/>
                  <a:pt x="28654" y="107310"/>
                </a:cubicBezTo>
                <a:cubicBezTo>
                  <a:pt x="30989" y="103107"/>
                  <a:pt x="31723" y="98037"/>
                  <a:pt x="30656" y="93367"/>
                </a:cubicBezTo>
                <a:cubicBezTo>
                  <a:pt x="29555" y="88630"/>
                  <a:pt x="26753" y="84194"/>
                  <a:pt x="27220" y="79390"/>
                </a:cubicBezTo>
                <a:cubicBezTo>
                  <a:pt x="27654" y="75087"/>
                  <a:pt x="30589" y="71418"/>
                  <a:pt x="31356" y="67115"/>
                </a:cubicBezTo>
                <a:cubicBezTo>
                  <a:pt x="31890" y="64046"/>
                  <a:pt x="31189" y="60877"/>
                  <a:pt x="31323" y="57708"/>
                </a:cubicBezTo>
                <a:cubicBezTo>
                  <a:pt x="31523" y="51604"/>
                  <a:pt x="34759" y="46033"/>
                  <a:pt x="38561" y="41263"/>
                </a:cubicBezTo>
                <a:cubicBezTo>
                  <a:pt x="41697" y="37360"/>
                  <a:pt x="45366" y="33691"/>
                  <a:pt x="47101" y="29021"/>
                </a:cubicBezTo>
                <a:cubicBezTo>
                  <a:pt x="49036" y="24218"/>
                  <a:pt x="48502" y="18514"/>
                  <a:pt x="45533" y="14311"/>
                </a:cubicBezTo>
                <a:cubicBezTo>
                  <a:pt x="44265" y="12509"/>
                  <a:pt x="42664" y="11008"/>
                  <a:pt x="40996" y="9674"/>
                </a:cubicBezTo>
                <a:cubicBezTo>
                  <a:pt x="35593" y="5304"/>
                  <a:pt x="29255" y="1902"/>
                  <a:pt x="22483" y="501"/>
                </a:cubicBezTo>
                <a:cubicBezTo>
                  <a:pt x="21116" y="200"/>
                  <a:pt x="19706" y="0"/>
                  <a:pt x="1831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0" name="Google Shape;1040;p44"/>
          <p:cNvSpPr/>
          <p:nvPr/>
        </p:nvSpPr>
        <p:spPr>
          <a:xfrm flipH="1">
            <a:off x="7994123" y="1646822"/>
            <a:ext cx="659802" cy="167000"/>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1" name="Google Shape;1041;p44"/>
          <p:cNvSpPr/>
          <p:nvPr/>
        </p:nvSpPr>
        <p:spPr>
          <a:xfrm>
            <a:off x="5575075" y="157313"/>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and three columns 5">
  <p:cSld name="CUSTOM_15_1_1_1">
    <p:spTree>
      <p:nvGrpSpPr>
        <p:cNvPr id="1" name="Shape 1042"/>
        <p:cNvGrpSpPr/>
        <p:nvPr/>
      </p:nvGrpSpPr>
      <p:grpSpPr>
        <a:xfrm>
          <a:off x="0" y="0"/>
          <a:ext cx="0" cy="0"/>
          <a:chOff x="0" y="0"/>
          <a:chExt cx="0" cy="0"/>
        </a:xfrm>
      </p:grpSpPr>
      <p:sp>
        <p:nvSpPr>
          <p:cNvPr id="1043" name="Google Shape;1043;p45"/>
          <p:cNvSpPr txBox="1">
            <a:spLocks noGrp="1"/>
          </p:cNvSpPr>
          <p:nvPr>
            <p:ph type="subTitle" idx="1"/>
          </p:nvPr>
        </p:nvSpPr>
        <p:spPr>
          <a:xfrm>
            <a:off x="5036510" y="2826050"/>
            <a:ext cx="3394200" cy="4746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sz="1600"/>
            </a:lvl1pPr>
            <a:lvl2pPr lvl="1" algn="r" rtl="0">
              <a:spcBef>
                <a:spcPts val="1600"/>
              </a:spcBef>
              <a:spcAft>
                <a:spcPts val="0"/>
              </a:spcAft>
              <a:buSzPts val="1600"/>
              <a:buNone/>
              <a:defRPr sz="1600"/>
            </a:lvl2pPr>
            <a:lvl3pPr lvl="2" algn="r" rtl="0">
              <a:spcBef>
                <a:spcPts val="1600"/>
              </a:spcBef>
              <a:spcAft>
                <a:spcPts val="0"/>
              </a:spcAft>
              <a:buSzPts val="1600"/>
              <a:buNone/>
              <a:defRPr sz="1600"/>
            </a:lvl3pPr>
            <a:lvl4pPr lvl="3" algn="r" rtl="0">
              <a:spcBef>
                <a:spcPts val="1600"/>
              </a:spcBef>
              <a:spcAft>
                <a:spcPts val="0"/>
              </a:spcAft>
              <a:buSzPts val="1600"/>
              <a:buNone/>
              <a:defRPr sz="1600"/>
            </a:lvl4pPr>
            <a:lvl5pPr lvl="4" algn="r" rtl="0">
              <a:spcBef>
                <a:spcPts val="1600"/>
              </a:spcBef>
              <a:spcAft>
                <a:spcPts val="0"/>
              </a:spcAft>
              <a:buSzPts val="1600"/>
              <a:buNone/>
              <a:defRPr sz="1600"/>
            </a:lvl5pPr>
            <a:lvl6pPr lvl="5" algn="r" rtl="0">
              <a:spcBef>
                <a:spcPts val="1600"/>
              </a:spcBef>
              <a:spcAft>
                <a:spcPts val="0"/>
              </a:spcAft>
              <a:buSzPts val="1600"/>
              <a:buNone/>
              <a:defRPr sz="1600"/>
            </a:lvl6pPr>
            <a:lvl7pPr lvl="6" algn="r" rtl="0">
              <a:spcBef>
                <a:spcPts val="1600"/>
              </a:spcBef>
              <a:spcAft>
                <a:spcPts val="0"/>
              </a:spcAft>
              <a:buSzPts val="1600"/>
              <a:buNone/>
              <a:defRPr sz="1600"/>
            </a:lvl7pPr>
            <a:lvl8pPr lvl="7" algn="r" rtl="0">
              <a:spcBef>
                <a:spcPts val="1600"/>
              </a:spcBef>
              <a:spcAft>
                <a:spcPts val="0"/>
              </a:spcAft>
              <a:buSzPts val="1600"/>
              <a:buNone/>
              <a:defRPr sz="1600"/>
            </a:lvl8pPr>
            <a:lvl9pPr lvl="8" algn="r" rtl="0">
              <a:spcBef>
                <a:spcPts val="1600"/>
              </a:spcBef>
              <a:spcAft>
                <a:spcPts val="1600"/>
              </a:spcAft>
              <a:buSzPts val="1600"/>
              <a:buNone/>
              <a:defRPr sz="1600"/>
            </a:lvl9pPr>
          </a:lstStyle>
          <a:p>
            <a:endParaRPr/>
          </a:p>
        </p:txBody>
      </p:sp>
      <p:sp>
        <p:nvSpPr>
          <p:cNvPr id="1044" name="Google Shape;1044;p45"/>
          <p:cNvSpPr txBox="1">
            <a:spLocks noGrp="1"/>
          </p:cNvSpPr>
          <p:nvPr>
            <p:ph type="subTitle" idx="2"/>
          </p:nvPr>
        </p:nvSpPr>
        <p:spPr>
          <a:xfrm>
            <a:off x="5036471" y="1776713"/>
            <a:ext cx="3394200" cy="4746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sz="1600"/>
            </a:lvl1pPr>
            <a:lvl2pPr lvl="1" algn="r" rtl="0">
              <a:spcBef>
                <a:spcPts val="1600"/>
              </a:spcBef>
              <a:spcAft>
                <a:spcPts val="0"/>
              </a:spcAft>
              <a:buSzPts val="1600"/>
              <a:buNone/>
              <a:defRPr sz="1600"/>
            </a:lvl2pPr>
            <a:lvl3pPr lvl="2" algn="r" rtl="0">
              <a:spcBef>
                <a:spcPts val="1600"/>
              </a:spcBef>
              <a:spcAft>
                <a:spcPts val="0"/>
              </a:spcAft>
              <a:buSzPts val="1600"/>
              <a:buNone/>
              <a:defRPr sz="1600"/>
            </a:lvl3pPr>
            <a:lvl4pPr lvl="3" algn="r" rtl="0">
              <a:spcBef>
                <a:spcPts val="1600"/>
              </a:spcBef>
              <a:spcAft>
                <a:spcPts val="0"/>
              </a:spcAft>
              <a:buSzPts val="1600"/>
              <a:buNone/>
              <a:defRPr sz="1600"/>
            </a:lvl4pPr>
            <a:lvl5pPr lvl="4" algn="r" rtl="0">
              <a:spcBef>
                <a:spcPts val="1600"/>
              </a:spcBef>
              <a:spcAft>
                <a:spcPts val="0"/>
              </a:spcAft>
              <a:buSzPts val="1600"/>
              <a:buNone/>
              <a:defRPr sz="1600"/>
            </a:lvl5pPr>
            <a:lvl6pPr lvl="5" algn="r" rtl="0">
              <a:spcBef>
                <a:spcPts val="1600"/>
              </a:spcBef>
              <a:spcAft>
                <a:spcPts val="0"/>
              </a:spcAft>
              <a:buSzPts val="1600"/>
              <a:buNone/>
              <a:defRPr sz="1600"/>
            </a:lvl6pPr>
            <a:lvl7pPr lvl="6" algn="r" rtl="0">
              <a:spcBef>
                <a:spcPts val="1600"/>
              </a:spcBef>
              <a:spcAft>
                <a:spcPts val="0"/>
              </a:spcAft>
              <a:buSzPts val="1600"/>
              <a:buNone/>
              <a:defRPr sz="1600"/>
            </a:lvl7pPr>
            <a:lvl8pPr lvl="7" algn="r" rtl="0">
              <a:spcBef>
                <a:spcPts val="1600"/>
              </a:spcBef>
              <a:spcAft>
                <a:spcPts val="0"/>
              </a:spcAft>
              <a:buSzPts val="1600"/>
              <a:buNone/>
              <a:defRPr sz="1600"/>
            </a:lvl8pPr>
            <a:lvl9pPr lvl="8" algn="r" rtl="0">
              <a:spcBef>
                <a:spcPts val="1600"/>
              </a:spcBef>
              <a:spcAft>
                <a:spcPts val="1600"/>
              </a:spcAft>
              <a:buSzPts val="1600"/>
              <a:buNone/>
              <a:defRPr sz="1600"/>
            </a:lvl9pPr>
          </a:lstStyle>
          <a:p>
            <a:endParaRPr/>
          </a:p>
        </p:txBody>
      </p:sp>
      <p:sp>
        <p:nvSpPr>
          <p:cNvPr id="1045" name="Google Shape;1045;p45"/>
          <p:cNvSpPr txBox="1">
            <a:spLocks noGrp="1"/>
          </p:cNvSpPr>
          <p:nvPr>
            <p:ph type="subTitle" idx="3"/>
          </p:nvPr>
        </p:nvSpPr>
        <p:spPr>
          <a:xfrm>
            <a:off x="5036586" y="3875413"/>
            <a:ext cx="3394200" cy="4746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sz="1600"/>
            </a:lvl1pPr>
            <a:lvl2pPr lvl="1" algn="r" rtl="0">
              <a:spcBef>
                <a:spcPts val="1600"/>
              </a:spcBef>
              <a:spcAft>
                <a:spcPts val="0"/>
              </a:spcAft>
              <a:buSzPts val="1600"/>
              <a:buNone/>
              <a:defRPr sz="1600"/>
            </a:lvl2pPr>
            <a:lvl3pPr lvl="2" algn="r" rtl="0">
              <a:spcBef>
                <a:spcPts val="1600"/>
              </a:spcBef>
              <a:spcAft>
                <a:spcPts val="0"/>
              </a:spcAft>
              <a:buSzPts val="1600"/>
              <a:buNone/>
              <a:defRPr sz="1600"/>
            </a:lvl3pPr>
            <a:lvl4pPr lvl="3" algn="r" rtl="0">
              <a:spcBef>
                <a:spcPts val="1600"/>
              </a:spcBef>
              <a:spcAft>
                <a:spcPts val="0"/>
              </a:spcAft>
              <a:buSzPts val="1600"/>
              <a:buNone/>
              <a:defRPr sz="1600"/>
            </a:lvl4pPr>
            <a:lvl5pPr lvl="4" algn="r" rtl="0">
              <a:spcBef>
                <a:spcPts val="1600"/>
              </a:spcBef>
              <a:spcAft>
                <a:spcPts val="0"/>
              </a:spcAft>
              <a:buSzPts val="1600"/>
              <a:buNone/>
              <a:defRPr sz="1600"/>
            </a:lvl5pPr>
            <a:lvl6pPr lvl="5" algn="r" rtl="0">
              <a:spcBef>
                <a:spcPts val="1600"/>
              </a:spcBef>
              <a:spcAft>
                <a:spcPts val="0"/>
              </a:spcAft>
              <a:buSzPts val="1600"/>
              <a:buNone/>
              <a:defRPr sz="1600"/>
            </a:lvl6pPr>
            <a:lvl7pPr lvl="6" algn="r" rtl="0">
              <a:spcBef>
                <a:spcPts val="1600"/>
              </a:spcBef>
              <a:spcAft>
                <a:spcPts val="0"/>
              </a:spcAft>
              <a:buSzPts val="1600"/>
              <a:buNone/>
              <a:defRPr sz="1600"/>
            </a:lvl7pPr>
            <a:lvl8pPr lvl="7" algn="r" rtl="0">
              <a:spcBef>
                <a:spcPts val="1600"/>
              </a:spcBef>
              <a:spcAft>
                <a:spcPts val="0"/>
              </a:spcAft>
              <a:buSzPts val="1600"/>
              <a:buNone/>
              <a:defRPr sz="1600"/>
            </a:lvl8pPr>
            <a:lvl9pPr lvl="8" algn="r" rtl="0">
              <a:spcBef>
                <a:spcPts val="1600"/>
              </a:spcBef>
              <a:spcAft>
                <a:spcPts val="1600"/>
              </a:spcAft>
              <a:buSzPts val="1600"/>
              <a:buNone/>
              <a:defRPr sz="1600"/>
            </a:lvl9pPr>
          </a:lstStyle>
          <a:p>
            <a:endParaRPr/>
          </a:p>
        </p:txBody>
      </p:sp>
      <p:sp>
        <p:nvSpPr>
          <p:cNvPr id="1046" name="Google Shape;1046;p45"/>
          <p:cNvSpPr txBox="1">
            <a:spLocks noGrp="1"/>
          </p:cNvSpPr>
          <p:nvPr>
            <p:ph type="title"/>
          </p:nvPr>
        </p:nvSpPr>
        <p:spPr>
          <a:xfrm>
            <a:off x="540000" y="491400"/>
            <a:ext cx="8100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4100"/>
              <a:buNone/>
              <a:defRPr/>
            </a:lvl1pPr>
            <a:lvl2pPr lvl="1" rtl="0">
              <a:spcBef>
                <a:spcPts val="0"/>
              </a:spcBef>
              <a:spcAft>
                <a:spcPts val="0"/>
              </a:spcAft>
              <a:buSzPts val="4100"/>
              <a:buNone/>
              <a:defRPr/>
            </a:lvl2pPr>
            <a:lvl3pPr lvl="2" rtl="0">
              <a:spcBef>
                <a:spcPts val="0"/>
              </a:spcBef>
              <a:spcAft>
                <a:spcPts val="0"/>
              </a:spcAft>
              <a:buSzPts val="4100"/>
              <a:buNone/>
              <a:defRPr/>
            </a:lvl3pPr>
            <a:lvl4pPr lvl="3" rtl="0">
              <a:spcBef>
                <a:spcPts val="0"/>
              </a:spcBef>
              <a:spcAft>
                <a:spcPts val="0"/>
              </a:spcAft>
              <a:buSzPts val="4100"/>
              <a:buNone/>
              <a:defRPr/>
            </a:lvl4pPr>
            <a:lvl5pPr lvl="4" rtl="0">
              <a:spcBef>
                <a:spcPts val="0"/>
              </a:spcBef>
              <a:spcAft>
                <a:spcPts val="0"/>
              </a:spcAft>
              <a:buSzPts val="4100"/>
              <a:buNone/>
              <a:defRPr/>
            </a:lvl5pPr>
            <a:lvl6pPr lvl="5" rtl="0">
              <a:spcBef>
                <a:spcPts val="0"/>
              </a:spcBef>
              <a:spcAft>
                <a:spcPts val="0"/>
              </a:spcAft>
              <a:buSzPts val="4100"/>
              <a:buNone/>
              <a:defRPr/>
            </a:lvl6pPr>
            <a:lvl7pPr lvl="6" rtl="0">
              <a:spcBef>
                <a:spcPts val="0"/>
              </a:spcBef>
              <a:spcAft>
                <a:spcPts val="0"/>
              </a:spcAft>
              <a:buSzPts val="4100"/>
              <a:buNone/>
              <a:defRPr/>
            </a:lvl7pPr>
            <a:lvl8pPr lvl="7" rtl="0">
              <a:spcBef>
                <a:spcPts val="0"/>
              </a:spcBef>
              <a:spcAft>
                <a:spcPts val="0"/>
              </a:spcAft>
              <a:buSzPts val="4100"/>
              <a:buNone/>
              <a:defRPr/>
            </a:lvl8pPr>
            <a:lvl9pPr lvl="8" rtl="0">
              <a:spcBef>
                <a:spcPts val="0"/>
              </a:spcBef>
              <a:spcAft>
                <a:spcPts val="0"/>
              </a:spcAft>
              <a:buSzPts val="4100"/>
              <a:buNone/>
              <a:defRPr/>
            </a:lvl9pPr>
          </a:lstStyle>
          <a:p>
            <a:endParaRPr/>
          </a:p>
        </p:txBody>
      </p:sp>
      <p:sp>
        <p:nvSpPr>
          <p:cNvPr id="1047" name="Google Shape;1047;p45"/>
          <p:cNvSpPr txBox="1">
            <a:spLocks noGrp="1"/>
          </p:cNvSpPr>
          <p:nvPr>
            <p:ph type="subTitle" idx="4"/>
          </p:nvPr>
        </p:nvSpPr>
        <p:spPr>
          <a:xfrm>
            <a:off x="5036459" y="3493513"/>
            <a:ext cx="3394200" cy="3819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600">
                <a:latin typeface="Barlow SemiBold"/>
                <a:ea typeface="Barlow SemiBold"/>
                <a:cs typeface="Barlow SemiBold"/>
                <a:sym typeface="Barlow SemiBold"/>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048" name="Google Shape;1048;p45"/>
          <p:cNvSpPr txBox="1">
            <a:spLocks noGrp="1"/>
          </p:cNvSpPr>
          <p:nvPr>
            <p:ph type="subTitle" idx="5"/>
          </p:nvPr>
        </p:nvSpPr>
        <p:spPr>
          <a:xfrm>
            <a:off x="5036495" y="2447225"/>
            <a:ext cx="3394200" cy="3819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600">
                <a:latin typeface="Barlow SemiBold"/>
                <a:ea typeface="Barlow SemiBold"/>
                <a:cs typeface="Barlow SemiBold"/>
                <a:sym typeface="Barlow SemiBold"/>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049" name="Google Shape;1049;p45"/>
          <p:cNvSpPr txBox="1">
            <a:spLocks noGrp="1"/>
          </p:cNvSpPr>
          <p:nvPr>
            <p:ph type="subTitle" idx="6"/>
          </p:nvPr>
        </p:nvSpPr>
        <p:spPr>
          <a:xfrm>
            <a:off x="5036483" y="1394813"/>
            <a:ext cx="3394200" cy="3819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600">
                <a:latin typeface="Barlow SemiBold"/>
                <a:ea typeface="Barlow SemiBold"/>
                <a:cs typeface="Barlow SemiBold"/>
                <a:sym typeface="Barlow SemiBold"/>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050" name="Google Shape;1050;p45"/>
          <p:cNvSpPr/>
          <p:nvPr/>
        </p:nvSpPr>
        <p:spPr>
          <a:xfrm rot="10800000">
            <a:off x="5266424" y="3582868"/>
            <a:ext cx="4415876" cy="1682282"/>
          </a:xfrm>
          <a:custGeom>
            <a:avLst/>
            <a:gdLst/>
            <a:ahLst/>
            <a:cxnLst/>
            <a:rect l="l" t="t" r="r" b="b"/>
            <a:pathLst>
              <a:path w="109358" h="65325" extrusionOk="0">
                <a:moveTo>
                  <a:pt x="0" y="50845"/>
                </a:moveTo>
                <a:cubicBezTo>
                  <a:pt x="0" y="50845"/>
                  <a:pt x="12451" y="65325"/>
                  <a:pt x="29331" y="56615"/>
                </a:cubicBezTo>
                <a:cubicBezTo>
                  <a:pt x="41893" y="50157"/>
                  <a:pt x="34579" y="33761"/>
                  <a:pt x="41204" y="20845"/>
                </a:cubicBezTo>
                <a:cubicBezTo>
                  <a:pt x="47830" y="7929"/>
                  <a:pt x="63426" y="10795"/>
                  <a:pt x="72601" y="22241"/>
                </a:cubicBezTo>
                <a:cubicBezTo>
                  <a:pt x="83767" y="36180"/>
                  <a:pt x="109357" y="29480"/>
                  <a:pt x="108892" y="1"/>
                </a:cubicBezTo>
                <a:lnTo>
                  <a:pt x="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and Three Columns 4">
  <p:cSld name="CUSTOM_12_1">
    <p:spTree>
      <p:nvGrpSpPr>
        <p:cNvPr id="1" name="Shape 1051"/>
        <p:cNvGrpSpPr/>
        <p:nvPr/>
      </p:nvGrpSpPr>
      <p:grpSpPr>
        <a:xfrm>
          <a:off x="0" y="0"/>
          <a:ext cx="0" cy="0"/>
          <a:chOff x="0" y="0"/>
          <a:chExt cx="0" cy="0"/>
        </a:xfrm>
      </p:grpSpPr>
      <p:grpSp>
        <p:nvGrpSpPr>
          <p:cNvPr id="1052" name="Google Shape;1052;p46"/>
          <p:cNvGrpSpPr/>
          <p:nvPr/>
        </p:nvGrpSpPr>
        <p:grpSpPr>
          <a:xfrm rot="10800000">
            <a:off x="6996270" y="1345852"/>
            <a:ext cx="1643724" cy="1643724"/>
            <a:chOff x="624503" y="61115"/>
            <a:chExt cx="1947310" cy="1947310"/>
          </a:xfrm>
        </p:grpSpPr>
        <p:sp>
          <p:nvSpPr>
            <p:cNvPr id="1053" name="Google Shape;1053;p46"/>
            <p:cNvSpPr/>
            <p:nvPr/>
          </p:nvSpPr>
          <p:spPr>
            <a:xfrm>
              <a:off x="2048296" y="171379"/>
              <a:ext cx="413839" cy="413221"/>
            </a:xfrm>
            <a:custGeom>
              <a:avLst/>
              <a:gdLst/>
              <a:ahLst/>
              <a:cxnLst/>
              <a:rect l="l" t="t" r="r" b="b"/>
              <a:pathLst>
                <a:path w="12712" h="12693" extrusionOk="0">
                  <a:moveTo>
                    <a:pt x="0" y="0"/>
                  </a:moveTo>
                  <a:lnTo>
                    <a:pt x="12712" y="12693"/>
                  </a:lnTo>
                  <a:cubicBezTo>
                    <a:pt x="12600" y="12469"/>
                    <a:pt x="12451" y="12228"/>
                    <a:pt x="12339" y="12004"/>
                  </a:cubicBezTo>
                  <a:lnTo>
                    <a:pt x="726" y="391"/>
                  </a:lnTo>
                  <a:cubicBezTo>
                    <a:pt x="503" y="242"/>
                    <a:pt x="261" y="131"/>
                    <a:pt x="0" y="0"/>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4" name="Google Shape;1054;p46"/>
            <p:cNvSpPr/>
            <p:nvPr/>
          </p:nvSpPr>
          <p:spPr>
            <a:xfrm>
              <a:off x="1913778" y="112617"/>
              <a:ext cx="605914" cy="605881"/>
            </a:xfrm>
            <a:custGeom>
              <a:avLst/>
              <a:gdLst/>
              <a:ahLst/>
              <a:cxnLst/>
              <a:rect l="l" t="t" r="r" b="b"/>
              <a:pathLst>
                <a:path w="18612" h="18611" extrusionOk="0">
                  <a:moveTo>
                    <a:pt x="1" y="0"/>
                  </a:moveTo>
                  <a:lnTo>
                    <a:pt x="18612" y="18611"/>
                  </a:lnTo>
                  <a:cubicBezTo>
                    <a:pt x="18556" y="18481"/>
                    <a:pt x="18500" y="18313"/>
                    <a:pt x="18444" y="18127"/>
                  </a:cubicBezTo>
                  <a:lnTo>
                    <a:pt x="503" y="186"/>
                  </a:lnTo>
                  <a:cubicBezTo>
                    <a:pt x="354" y="130"/>
                    <a:pt x="150" y="74"/>
                    <a:pt x="1" y="0"/>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5" name="Google Shape;1055;p46"/>
            <p:cNvSpPr/>
            <p:nvPr/>
          </p:nvSpPr>
          <p:spPr>
            <a:xfrm>
              <a:off x="1807747" y="84132"/>
              <a:ext cx="742254" cy="742221"/>
            </a:xfrm>
            <a:custGeom>
              <a:avLst/>
              <a:gdLst/>
              <a:ahLst/>
              <a:cxnLst/>
              <a:rect l="l" t="t" r="r" b="b"/>
              <a:pathLst>
                <a:path w="22800" h="22799" extrusionOk="0">
                  <a:moveTo>
                    <a:pt x="1" y="0"/>
                  </a:moveTo>
                  <a:lnTo>
                    <a:pt x="22799" y="22799"/>
                  </a:lnTo>
                  <a:cubicBezTo>
                    <a:pt x="22743" y="22650"/>
                    <a:pt x="22725" y="22519"/>
                    <a:pt x="22706" y="22370"/>
                  </a:cubicBezTo>
                  <a:lnTo>
                    <a:pt x="410" y="93"/>
                  </a:lnTo>
                  <a:cubicBezTo>
                    <a:pt x="280" y="75"/>
                    <a:pt x="131" y="19"/>
                    <a:pt x="1" y="0"/>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6" name="Google Shape;1056;p46"/>
            <p:cNvSpPr/>
            <p:nvPr/>
          </p:nvSpPr>
          <p:spPr>
            <a:xfrm>
              <a:off x="1715063" y="68375"/>
              <a:ext cx="850076" cy="849458"/>
            </a:xfrm>
            <a:custGeom>
              <a:avLst/>
              <a:gdLst/>
              <a:ahLst/>
              <a:cxnLst/>
              <a:rect l="l" t="t" r="r" b="b"/>
              <a:pathLst>
                <a:path w="26112" h="26093" extrusionOk="0">
                  <a:moveTo>
                    <a:pt x="1" y="0"/>
                  </a:moveTo>
                  <a:lnTo>
                    <a:pt x="26111" y="26093"/>
                  </a:lnTo>
                  <a:cubicBezTo>
                    <a:pt x="26111" y="25981"/>
                    <a:pt x="26093" y="25869"/>
                    <a:pt x="26056" y="25739"/>
                  </a:cubicBezTo>
                  <a:lnTo>
                    <a:pt x="373" y="38"/>
                  </a:lnTo>
                  <a:cubicBezTo>
                    <a:pt x="261" y="19"/>
                    <a:pt x="131" y="19"/>
                    <a:pt x="1" y="0"/>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7" name="Google Shape;1057;p46"/>
            <p:cNvSpPr/>
            <p:nvPr/>
          </p:nvSpPr>
          <p:spPr>
            <a:xfrm>
              <a:off x="1632047" y="61115"/>
              <a:ext cx="939147" cy="939114"/>
            </a:xfrm>
            <a:custGeom>
              <a:avLst/>
              <a:gdLst/>
              <a:ahLst/>
              <a:cxnLst/>
              <a:rect l="l" t="t" r="r" b="b"/>
              <a:pathLst>
                <a:path w="28848" h="28847" extrusionOk="0">
                  <a:moveTo>
                    <a:pt x="1" y="0"/>
                  </a:moveTo>
                  <a:lnTo>
                    <a:pt x="28848" y="28847"/>
                  </a:lnTo>
                  <a:lnTo>
                    <a:pt x="28848" y="28549"/>
                  </a:lnTo>
                  <a:lnTo>
                    <a:pt x="354" y="37"/>
                  </a:lnTo>
                  <a:cubicBezTo>
                    <a:pt x="224" y="37"/>
                    <a:pt x="113" y="37"/>
                    <a:pt x="1" y="0"/>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8" name="Google Shape;1058;p46"/>
            <p:cNvSpPr/>
            <p:nvPr/>
          </p:nvSpPr>
          <p:spPr>
            <a:xfrm>
              <a:off x="1555706" y="62320"/>
              <a:ext cx="1016107" cy="1016074"/>
            </a:xfrm>
            <a:custGeom>
              <a:avLst/>
              <a:gdLst/>
              <a:ahLst/>
              <a:cxnLst/>
              <a:rect l="l" t="t" r="r" b="b"/>
              <a:pathLst>
                <a:path w="31212" h="31211" extrusionOk="0">
                  <a:moveTo>
                    <a:pt x="317" y="0"/>
                  </a:moveTo>
                  <a:cubicBezTo>
                    <a:pt x="206" y="0"/>
                    <a:pt x="113" y="0"/>
                    <a:pt x="1" y="19"/>
                  </a:cubicBezTo>
                  <a:lnTo>
                    <a:pt x="31193" y="31211"/>
                  </a:lnTo>
                  <a:cubicBezTo>
                    <a:pt x="31193" y="31099"/>
                    <a:pt x="31211" y="30987"/>
                    <a:pt x="31211" y="30894"/>
                  </a:cubicBezTo>
                  <a:lnTo>
                    <a:pt x="317" y="0"/>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9" name="Google Shape;1059;p46"/>
            <p:cNvSpPr/>
            <p:nvPr/>
          </p:nvSpPr>
          <p:spPr>
            <a:xfrm>
              <a:off x="1484215" y="66552"/>
              <a:ext cx="1082128" cy="1081510"/>
            </a:xfrm>
            <a:custGeom>
              <a:avLst/>
              <a:gdLst/>
              <a:ahLst/>
              <a:cxnLst/>
              <a:rect l="l" t="t" r="r" b="b"/>
              <a:pathLst>
                <a:path w="33240" h="33221" extrusionOk="0">
                  <a:moveTo>
                    <a:pt x="299" y="1"/>
                  </a:moveTo>
                  <a:cubicBezTo>
                    <a:pt x="206" y="1"/>
                    <a:pt x="112" y="19"/>
                    <a:pt x="1" y="19"/>
                  </a:cubicBezTo>
                  <a:lnTo>
                    <a:pt x="33202" y="33221"/>
                  </a:lnTo>
                  <a:cubicBezTo>
                    <a:pt x="33221" y="33146"/>
                    <a:pt x="33240" y="33053"/>
                    <a:pt x="33240" y="32942"/>
                  </a:cubicBezTo>
                  <a:lnTo>
                    <a:pt x="299" y="1"/>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0" name="Google Shape;1060;p46"/>
            <p:cNvSpPr/>
            <p:nvPr/>
          </p:nvSpPr>
          <p:spPr>
            <a:xfrm>
              <a:off x="1417575" y="76254"/>
              <a:ext cx="1139685" cy="1139067"/>
            </a:xfrm>
            <a:custGeom>
              <a:avLst/>
              <a:gdLst/>
              <a:ahLst/>
              <a:cxnLst/>
              <a:rect l="l" t="t" r="r" b="b"/>
              <a:pathLst>
                <a:path w="35008" h="34989" extrusionOk="0">
                  <a:moveTo>
                    <a:pt x="280" y="0"/>
                  </a:moveTo>
                  <a:cubicBezTo>
                    <a:pt x="187" y="38"/>
                    <a:pt x="94" y="56"/>
                    <a:pt x="1" y="56"/>
                  </a:cubicBezTo>
                  <a:lnTo>
                    <a:pt x="34952" y="34989"/>
                  </a:lnTo>
                  <a:lnTo>
                    <a:pt x="35008" y="34709"/>
                  </a:lnTo>
                  <a:lnTo>
                    <a:pt x="280" y="0"/>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1" name="Google Shape;1061;p46"/>
            <p:cNvSpPr/>
            <p:nvPr/>
          </p:nvSpPr>
          <p:spPr>
            <a:xfrm>
              <a:off x="1355786" y="90187"/>
              <a:ext cx="1188160" cy="1188160"/>
            </a:xfrm>
            <a:custGeom>
              <a:avLst/>
              <a:gdLst/>
              <a:ahLst/>
              <a:cxnLst/>
              <a:rect l="l" t="t" r="r" b="b"/>
              <a:pathLst>
                <a:path w="36497" h="36497" extrusionOk="0">
                  <a:moveTo>
                    <a:pt x="242" y="0"/>
                  </a:moveTo>
                  <a:cubicBezTo>
                    <a:pt x="149" y="19"/>
                    <a:pt x="56" y="38"/>
                    <a:pt x="0" y="75"/>
                  </a:cubicBezTo>
                  <a:lnTo>
                    <a:pt x="36422" y="36496"/>
                  </a:lnTo>
                  <a:cubicBezTo>
                    <a:pt x="36440" y="36403"/>
                    <a:pt x="36477" y="36310"/>
                    <a:pt x="36496" y="36236"/>
                  </a:cubicBezTo>
                  <a:lnTo>
                    <a:pt x="242" y="0"/>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2" name="Google Shape;1062;p46"/>
            <p:cNvSpPr/>
            <p:nvPr/>
          </p:nvSpPr>
          <p:spPr>
            <a:xfrm>
              <a:off x="1295787" y="106530"/>
              <a:ext cx="1231165" cy="1230579"/>
            </a:xfrm>
            <a:custGeom>
              <a:avLst/>
              <a:gdLst/>
              <a:ahLst/>
              <a:cxnLst/>
              <a:rect l="l" t="t" r="r" b="b"/>
              <a:pathLst>
                <a:path w="37818" h="37800" extrusionOk="0">
                  <a:moveTo>
                    <a:pt x="261" y="1"/>
                  </a:moveTo>
                  <a:cubicBezTo>
                    <a:pt x="168" y="38"/>
                    <a:pt x="94" y="57"/>
                    <a:pt x="1" y="75"/>
                  </a:cubicBezTo>
                  <a:lnTo>
                    <a:pt x="37725" y="37799"/>
                  </a:lnTo>
                  <a:cubicBezTo>
                    <a:pt x="37762" y="37744"/>
                    <a:pt x="37781" y="37651"/>
                    <a:pt x="37818" y="37576"/>
                  </a:cubicBezTo>
                  <a:lnTo>
                    <a:pt x="261" y="1"/>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3" name="Google Shape;1063;p46"/>
            <p:cNvSpPr/>
            <p:nvPr/>
          </p:nvSpPr>
          <p:spPr>
            <a:xfrm>
              <a:off x="1239467" y="126551"/>
              <a:ext cx="1267496" cy="1266910"/>
            </a:xfrm>
            <a:custGeom>
              <a:avLst/>
              <a:gdLst/>
              <a:ahLst/>
              <a:cxnLst/>
              <a:rect l="l" t="t" r="r" b="b"/>
              <a:pathLst>
                <a:path w="38934" h="38916" extrusionOk="0">
                  <a:moveTo>
                    <a:pt x="242" y="0"/>
                  </a:moveTo>
                  <a:cubicBezTo>
                    <a:pt x="168" y="19"/>
                    <a:pt x="75" y="75"/>
                    <a:pt x="0" y="93"/>
                  </a:cubicBezTo>
                  <a:lnTo>
                    <a:pt x="38841" y="38915"/>
                  </a:lnTo>
                  <a:cubicBezTo>
                    <a:pt x="38878" y="38841"/>
                    <a:pt x="38897" y="38785"/>
                    <a:pt x="38934" y="38710"/>
                  </a:cubicBezTo>
                  <a:lnTo>
                    <a:pt x="242" y="0"/>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4" name="Google Shape;1064;p46"/>
            <p:cNvSpPr/>
            <p:nvPr/>
          </p:nvSpPr>
          <p:spPr>
            <a:xfrm>
              <a:off x="1186142" y="148949"/>
              <a:ext cx="1297805" cy="1299042"/>
            </a:xfrm>
            <a:custGeom>
              <a:avLst/>
              <a:gdLst/>
              <a:ahLst/>
              <a:cxnLst/>
              <a:rect l="l" t="t" r="r" b="b"/>
              <a:pathLst>
                <a:path w="39865" h="39903" extrusionOk="0">
                  <a:moveTo>
                    <a:pt x="224" y="1"/>
                  </a:moveTo>
                  <a:cubicBezTo>
                    <a:pt x="149" y="38"/>
                    <a:pt x="93" y="75"/>
                    <a:pt x="0" y="131"/>
                  </a:cubicBezTo>
                  <a:lnTo>
                    <a:pt x="39772" y="39902"/>
                  </a:lnTo>
                  <a:cubicBezTo>
                    <a:pt x="39790" y="39809"/>
                    <a:pt x="39846" y="39735"/>
                    <a:pt x="39865" y="39679"/>
                  </a:cubicBezTo>
                  <a:lnTo>
                    <a:pt x="224" y="1"/>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5" name="Google Shape;1065;p46"/>
            <p:cNvSpPr/>
            <p:nvPr/>
          </p:nvSpPr>
          <p:spPr>
            <a:xfrm>
              <a:off x="1135258" y="174993"/>
              <a:ext cx="1323849" cy="1323882"/>
            </a:xfrm>
            <a:custGeom>
              <a:avLst/>
              <a:gdLst/>
              <a:ahLst/>
              <a:cxnLst/>
              <a:rect l="l" t="t" r="r" b="b"/>
              <a:pathLst>
                <a:path w="40665" h="40666" extrusionOk="0">
                  <a:moveTo>
                    <a:pt x="205" y="1"/>
                  </a:moveTo>
                  <a:cubicBezTo>
                    <a:pt x="130" y="38"/>
                    <a:pt x="74" y="75"/>
                    <a:pt x="0" y="113"/>
                  </a:cubicBezTo>
                  <a:lnTo>
                    <a:pt x="40553" y="40665"/>
                  </a:lnTo>
                  <a:cubicBezTo>
                    <a:pt x="40572" y="40591"/>
                    <a:pt x="40609" y="40517"/>
                    <a:pt x="40665" y="40461"/>
                  </a:cubicBezTo>
                  <a:lnTo>
                    <a:pt x="205" y="1"/>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6" name="Google Shape;1066;p46"/>
            <p:cNvSpPr/>
            <p:nvPr/>
          </p:nvSpPr>
          <p:spPr>
            <a:xfrm>
              <a:off x="1086165" y="202893"/>
              <a:ext cx="1345075" cy="1344456"/>
            </a:xfrm>
            <a:custGeom>
              <a:avLst/>
              <a:gdLst/>
              <a:ahLst/>
              <a:cxnLst/>
              <a:rect l="l" t="t" r="r" b="b"/>
              <a:pathLst>
                <a:path w="41317" h="41298" extrusionOk="0">
                  <a:moveTo>
                    <a:pt x="205" y="0"/>
                  </a:moveTo>
                  <a:cubicBezTo>
                    <a:pt x="131" y="56"/>
                    <a:pt x="56" y="93"/>
                    <a:pt x="1" y="112"/>
                  </a:cubicBezTo>
                  <a:lnTo>
                    <a:pt x="41168" y="41297"/>
                  </a:lnTo>
                  <a:lnTo>
                    <a:pt x="41316" y="41093"/>
                  </a:lnTo>
                  <a:lnTo>
                    <a:pt x="205" y="0"/>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7" name="Google Shape;1067;p46"/>
            <p:cNvSpPr/>
            <p:nvPr/>
          </p:nvSpPr>
          <p:spPr>
            <a:xfrm>
              <a:off x="1040132" y="233169"/>
              <a:ext cx="1360799" cy="1360832"/>
            </a:xfrm>
            <a:custGeom>
              <a:avLst/>
              <a:gdLst/>
              <a:ahLst/>
              <a:cxnLst/>
              <a:rect l="l" t="t" r="r" b="b"/>
              <a:pathLst>
                <a:path w="41800" h="41801" extrusionOk="0">
                  <a:moveTo>
                    <a:pt x="205" y="1"/>
                  </a:moveTo>
                  <a:cubicBezTo>
                    <a:pt x="130" y="56"/>
                    <a:pt x="56" y="94"/>
                    <a:pt x="0" y="131"/>
                  </a:cubicBezTo>
                  <a:lnTo>
                    <a:pt x="41670" y="41800"/>
                  </a:lnTo>
                  <a:cubicBezTo>
                    <a:pt x="41707" y="41707"/>
                    <a:pt x="41744" y="41651"/>
                    <a:pt x="41800" y="41596"/>
                  </a:cubicBezTo>
                  <a:lnTo>
                    <a:pt x="205" y="1"/>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8" name="Google Shape;1068;p46"/>
            <p:cNvSpPr/>
            <p:nvPr/>
          </p:nvSpPr>
          <p:spPr>
            <a:xfrm>
              <a:off x="995890" y="265268"/>
              <a:ext cx="1372323" cy="1372356"/>
            </a:xfrm>
            <a:custGeom>
              <a:avLst/>
              <a:gdLst/>
              <a:ahLst/>
              <a:cxnLst/>
              <a:rect l="l" t="t" r="r" b="b"/>
              <a:pathLst>
                <a:path w="42154" h="42155" extrusionOk="0">
                  <a:moveTo>
                    <a:pt x="187" y="1"/>
                  </a:moveTo>
                  <a:cubicBezTo>
                    <a:pt x="112" y="38"/>
                    <a:pt x="75" y="94"/>
                    <a:pt x="1" y="131"/>
                  </a:cubicBezTo>
                  <a:lnTo>
                    <a:pt x="42005" y="42154"/>
                  </a:lnTo>
                  <a:cubicBezTo>
                    <a:pt x="42061" y="42080"/>
                    <a:pt x="42098" y="42024"/>
                    <a:pt x="42154" y="41968"/>
                  </a:cubicBezTo>
                  <a:lnTo>
                    <a:pt x="187" y="1"/>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9" name="Google Shape;1069;p46"/>
            <p:cNvSpPr/>
            <p:nvPr/>
          </p:nvSpPr>
          <p:spPr>
            <a:xfrm>
              <a:off x="954676" y="299809"/>
              <a:ext cx="1379616" cy="1380234"/>
            </a:xfrm>
            <a:custGeom>
              <a:avLst/>
              <a:gdLst/>
              <a:ahLst/>
              <a:cxnLst/>
              <a:rect l="l" t="t" r="r" b="b"/>
              <a:pathLst>
                <a:path w="42378" h="42397" extrusionOk="0">
                  <a:moveTo>
                    <a:pt x="168" y="1"/>
                  </a:moveTo>
                  <a:cubicBezTo>
                    <a:pt x="94" y="57"/>
                    <a:pt x="57" y="94"/>
                    <a:pt x="1" y="168"/>
                  </a:cubicBezTo>
                  <a:lnTo>
                    <a:pt x="42229" y="42396"/>
                  </a:lnTo>
                  <a:cubicBezTo>
                    <a:pt x="42247" y="42322"/>
                    <a:pt x="42303" y="42247"/>
                    <a:pt x="42378" y="42210"/>
                  </a:cubicBezTo>
                  <a:lnTo>
                    <a:pt x="168" y="1"/>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0" name="Google Shape;1070;p46"/>
            <p:cNvSpPr/>
            <p:nvPr/>
          </p:nvSpPr>
          <p:spPr>
            <a:xfrm>
              <a:off x="914698" y="336791"/>
              <a:ext cx="1382025" cy="1382611"/>
            </a:xfrm>
            <a:custGeom>
              <a:avLst/>
              <a:gdLst/>
              <a:ahLst/>
              <a:cxnLst/>
              <a:rect l="l" t="t" r="r" b="b"/>
              <a:pathLst>
                <a:path w="42452" h="42470" extrusionOk="0">
                  <a:moveTo>
                    <a:pt x="168" y="0"/>
                  </a:moveTo>
                  <a:lnTo>
                    <a:pt x="1" y="168"/>
                  </a:lnTo>
                  <a:lnTo>
                    <a:pt x="42303" y="42470"/>
                  </a:lnTo>
                  <a:cubicBezTo>
                    <a:pt x="42340" y="42395"/>
                    <a:pt x="42415" y="42340"/>
                    <a:pt x="42452" y="42284"/>
                  </a:cubicBezTo>
                  <a:lnTo>
                    <a:pt x="168" y="0"/>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1" name="Google Shape;1071;p46"/>
            <p:cNvSpPr/>
            <p:nvPr/>
          </p:nvSpPr>
          <p:spPr>
            <a:xfrm>
              <a:off x="877130" y="375564"/>
              <a:ext cx="1381439" cy="1380820"/>
            </a:xfrm>
            <a:custGeom>
              <a:avLst/>
              <a:gdLst/>
              <a:ahLst/>
              <a:cxnLst/>
              <a:rect l="l" t="t" r="r" b="b"/>
              <a:pathLst>
                <a:path w="42434" h="42415" extrusionOk="0">
                  <a:moveTo>
                    <a:pt x="150" y="0"/>
                  </a:moveTo>
                  <a:lnTo>
                    <a:pt x="1" y="168"/>
                  </a:lnTo>
                  <a:lnTo>
                    <a:pt x="42247" y="42414"/>
                  </a:lnTo>
                  <a:cubicBezTo>
                    <a:pt x="42303" y="42358"/>
                    <a:pt x="42359" y="42321"/>
                    <a:pt x="42433" y="42247"/>
                  </a:cubicBezTo>
                  <a:lnTo>
                    <a:pt x="150" y="0"/>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2" name="Google Shape;1072;p46"/>
            <p:cNvSpPr/>
            <p:nvPr/>
          </p:nvSpPr>
          <p:spPr>
            <a:xfrm>
              <a:off x="842003" y="416746"/>
              <a:ext cx="1375351" cy="1374765"/>
            </a:xfrm>
            <a:custGeom>
              <a:avLst/>
              <a:gdLst/>
              <a:ahLst/>
              <a:cxnLst/>
              <a:rect l="l" t="t" r="r" b="b"/>
              <a:pathLst>
                <a:path w="42247" h="42229" extrusionOk="0">
                  <a:moveTo>
                    <a:pt x="149" y="1"/>
                  </a:moveTo>
                  <a:cubicBezTo>
                    <a:pt x="93" y="56"/>
                    <a:pt x="56" y="112"/>
                    <a:pt x="0" y="187"/>
                  </a:cubicBezTo>
                  <a:lnTo>
                    <a:pt x="42061" y="42228"/>
                  </a:lnTo>
                  <a:cubicBezTo>
                    <a:pt x="42117" y="42191"/>
                    <a:pt x="42172" y="42154"/>
                    <a:pt x="42247" y="42098"/>
                  </a:cubicBezTo>
                  <a:lnTo>
                    <a:pt x="149" y="1"/>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3" name="Google Shape;1073;p46"/>
            <p:cNvSpPr/>
            <p:nvPr/>
          </p:nvSpPr>
          <p:spPr>
            <a:xfrm>
              <a:off x="808666" y="459751"/>
              <a:ext cx="1365682" cy="1365682"/>
            </a:xfrm>
            <a:custGeom>
              <a:avLst/>
              <a:gdLst/>
              <a:ahLst/>
              <a:cxnLst/>
              <a:rect l="l" t="t" r="r" b="b"/>
              <a:pathLst>
                <a:path w="41950" h="41950" extrusionOk="0">
                  <a:moveTo>
                    <a:pt x="150" y="1"/>
                  </a:moveTo>
                  <a:cubicBezTo>
                    <a:pt x="94" y="75"/>
                    <a:pt x="57" y="113"/>
                    <a:pt x="1" y="187"/>
                  </a:cubicBezTo>
                  <a:lnTo>
                    <a:pt x="41763" y="41950"/>
                  </a:lnTo>
                  <a:cubicBezTo>
                    <a:pt x="41801" y="41894"/>
                    <a:pt x="41875" y="41838"/>
                    <a:pt x="41950" y="41801"/>
                  </a:cubicBezTo>
                  <a:lnTo>
                    <a:pt x="150" y="1"/>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4" name="Google Shape;1074;p46"/>
            <p:cNvSpPr/>
            <p:nvPr/>
          </p:nvSpPr>
          <p:spPr>
            <a:xfrm>
              <a:off x="777186" y="505198"/>
              <a:ext cx="1351716" cy="1351749"/>
            </a:xfrm>
            <a:custGeom>
              <a:avLst/>
              <a:gdLst/>
              <a:ahLst/>
              <a:cxnLst/>
              <a:rect l="l" t="t" r="r" b="b"/>
              <a:pathLst>
                <a:path w="41521" h="41522" extrusionOk="0">
                  <a:moveTo>
                    <a:pt x="130" y="1"/>
                  </a:moveTo>
                  <a:lnTo>
                    <a:pt x="0" y="206"/>
                  </a:lnTo>
                  <a:lnTo>
                    <a:pt x="41316" y="41521"/>
                  </a:lnTo>
                  <a:cubicBezTo>
                    <a:pt x="41372" y="41447"/>
                    <a:pt x="41446" y="41410"/>
                    <a:pt x="41521" y="41354"/>
                  </a:cubicBezTo>
                  <a:lnTo>
                    <a:pt x="130" y="1"/>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5" name="Google Shape;1075;p46"/>
            <p:cNvSpPr/>
            <p:nvPr/>
          </p:nvSpPr>
          <p:spPr>
            <a:xfrm>
              <a:off x="748700" y="553087"/>
              <a:ext cx="1332346" cy="1331727"/>
            </a:xfrm>
            <a:custGeom>
              <a:avLst/>
              <a:gdLst/>
              <a:ahLst/>
              <a:cxnLst/>
              <a:rect l="l" t="t" r="r" b="b"/>
              <a:pathLst>
                <a:path w="40926" h="40907" extrusionOk="0">
                  <a:moveTo>
                    <a:pt x="131" y="0"/>
                  </a:moveTo>
                  <a:cubicBezTo>
                    <a:pt x="75" y="56"/>
                    <a:pt x="56" y="130"/>
                    <a:pt x="0" y="205"/>
                  </a:cubicBezTo>
                  <a:lnTo>
                    <a:pt x="40721" y="40907"/>
                  </a:lnTo>
                  <a:cubicBezTo>
                    <a:pt x="40795" y="40869"/>
                    <a:pt x="40851" y="40813"/>
                    <a:pt x="40925" y="40795"/>
                  </a:cubicBezTo>
                  <a:lnTo>
                    <a:pt x="131" y="0"/>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6" name="Google Shape;1076;p46"/>
            <p:cNvSpPr/>
            <p:nvPr/>
          </p:nvSpPr>
          <p:spPr>
            <a:xfrm>
              <a:off x="722656" y="602766"/>
              <a:ext cx="1308711" cy="1308092"/>
            </a:xfrm>
            <a:custGeom>
              <a:avLst/>
              <a:gdLst/>
              <a:ahLst/>
              <a:cxnLst/>
              <a:rect l="l" t="t" r="r" b="b"/>
              <a:pathLst>
                <a:path w="40200" h="40181" extrusionOk="0">
                  <a:moveTo>
                    <a:pt x="112" y="0"/>
                  </a:moveTo>
                  <a:cubicBezTo>
                    <a:pt x="56" y="75"/>
                    <a:pt x="37" y="149"/>
                    <a:pt x="0" y="205"/>
                  </a:cubicBezTo>
                  <a:lnTo>
                    <a:pt x="39957" y="40181"/>
                  </a:lnTo>
                  <a:cubicBezTo>
                    <a:pt x="40032" y="40162"/>
                    <a:pt x="40125" y="40125"/>
                    <a:pt x="40199" y="40088"/>
                  </a:cubicBezTo>
                  <a:lnTo>
                    <a:pt x="112" y="0"/>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7" name="Google Shape;1077;p46"/>
            <p:cNvSpPr/>
            <p:nvPr/>
          </p:nvSpPr>
          <p:spPr>
            <a:xfrm>
              <a:off x="699021" y="654854"/>
              <a:ext cx="1279021" cy="1280258"/>
            </a:xfrm>
            <a:custGeom>
              <a:avLst/>
              <a:gdLst/>
              <a:ahLst/>
              <a:cxnLst/>
              <a:rect l="l" t="t" r="r" b="b"/>
              <a:pathLst>
                <a:path w="39288" h="39326" extrusionOk="0">
                  <a:moveTo>
                    <a:pt x="93" y="1"/>
                  </a:moveTo>
                  <a:cubicBezTo>
                    <a:pt x="75" y="75"/>
                    <a:pt x="19" y="168"/>
                    <a:pt x="0" y="243"/>
                  </a:cubicBezTo>
                  <a:lnTo>
                    <a:pt x="39083" y="39325"/>
                  </a:lnTo>
                  <a:cubicBezTo>
                    <a:pt x="39157" y="39307"/>
                    <a:pt x="39213" y="39251"/>
                    <a:pt x="39288" y="39232"/>
                  </a:cubicBezTo>
                  <a:lnTo>
                    <a:pt x="93" y="1"/>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8" name="Google Shape;1078;p46"/>
            <p:cNvSpPr/>
            <p:nvPr/>
          </p:nvSpPr>
          <p:spPr>
            <a:xfrm>
              <a:off x="677209" y="710588"/>
              <a:ext cx="1245717" cy="1245099"/>
            </a:xfrm>
            <a:custGeom>
              <a:avLst/>
              <a:gdLst/>
              <a:ahLst/>
              <a:cxnLst/>
              <a:rect l="l" t="t" r="r" b="b"/>
              <a:pathLst>
                <a:path w="38265" h="38246" extrusionOk="0">
                  <a:moveTo>
                    <a:pt x="93" y="1"/>
                  </a:moveTo>
                  <a:cubicBezTo>
                    <a:pt x="56" y="57"/>
                    <a:pt x="37" y="150"/>
                    <a:pt x="0" y="224"/>
                  </a:cubicBezTo>
                  <a:lnTo>
                    <a:pt x="38003" y="38246"/>
                  </a:lnTo>
                  <a:cubicBezTo>
                    <a:pt x="38097" y="38246"/>
                    <a:pt x="38190" y="38190"/>
                    <a:pt x="38264" y="38172"/>
                  </a:cubicBezTo>
                  <a:lnTo>
                    <a:pt x="93" y="1"/>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9" name="Google Shape;1079;p46"/>
            <p:cNvSpPr/>
            <p:nvPr/>
          </p:nvSpPr>
          <p:spPr>
            <a:xfrm>
              <a:off x="659630" y="768764"/>
              <a:ext cx="1205707" cy="1205707"/>
            </a:xfrm>
            <a:custGeom>
              <a:avLst/>
              <a:gdLst/>
              <a:ahLst/>
              <a:cxnLst/>
              <a:rect l="l" t="t" r="r" b="b"/>
              <a:pathLst>
                <a:path w="37036" h="37036" extrusionOk="0">
                  <a:moveTo>
                    <a:pt x="75" y="0"/>
                  </a:moveTo>
                  <a:cubicBezTo>
                    <a:pt x="38" y="94"/>
                    <a:pt x="19" y="168"/>
                    <a:pt x="1" y="261"/>
                  </a:cubicBezTo>
                  <a:lnTo>
                    <a:pt x="36775" y="37036"/>
                  </a:lnTo>
                  <a:cubicBezTo>
                    <a:pt x="36850" y="37017"/>
                    <a:pt x="36943" y="36980"/>
                    <a:pt x="37036" y="36961"/>
                  </a:cubicBezTo>
                  <a:lnTo>
                    <a:pt x="75" y="0"/>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0" name="Google Shape;1080;p46"/>
            <p:cNvSpPr/>
            <p:nvPr/>
          </p:nvSpPr>
          <p:spPr>
            <a:xfrm>
              <a:off x="644492" y="829967"/>
              <a:ext cx="1158470" cy="1159056"/>
            </a:xfrm>
            <a:custGeom>
              <a:avLst/>
              <a:gdLst/>
              <a:ahLst/>
              <a:cxnLst/>
              <a:rect l="l" t="t" r="r" b="b"/>
              <a:pathLst>
                <a:path w="35585" h="35603" extrusionOk="0">
                  <a:moveTo>
                    <a:pt x="75" y="0"/>
                  </a:moveTo>
                  <a:lnTo>
                    <a:pt x="0" y="279"/>
                  </a:lnTo>
                  <a:lnTo>
                    <a:pt x="35342" y="35603"/>
                  </a:lnTo>
                  <a:cubicBezTo>
                    <a:pt x="35417" y="35603"/>
                    <a:pt x="35528" y="35565"/>
                    <a:pt x="35584" y="35547"/>
                  </a:cubicBezTo>
                  <a:lnTo>
                    <a:pt x="75" y="0"/>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1" name="Google Shape;1081;p46"/>
            <p:cNvSpPr/>
            <p:nvPr/>
          </p:nvSpPr>
          <p:spPr>
            <a:xfrm>
              <a:off x="632967" y="895402"/>
              <a:ext cx="1105763" cy="1103907"/>
            </a:xfrm>
            <a:custGeom>
              <a:avLst/>
              <a:gdLst/>
              <a:ahLst/>
              <a:cxnLst/>
              <a:rect l="l" t="t" r="r" b="b"/>
              <a:pathLst>
                <a:path w="33966" h="33909" extrusionOk="0">
                  <a:moveTo>
                    <a:pt x="56" y="0"/>
                  </a:moveTo>
                  <a:cubicBezTo>
                    <a:pt x="19" y="93"/>
                    <a:pt x="19" y="186"/>
                    <a:pt x="1" y="279"/>
                  </a:cubicBezTo>
                  <a:lnTo>
                    <a:pt x="33649" y="33909"/>
                  </a:lnTo>
                  <a:cubicBezTo>
                    <a:pt x="33761" y="33909"/>
                    <a:pt x="33854" y="33909"/>
                    <a:pt x="33965" y="33890"/>
                  </a:cubicBezTo>
                  <a:lnTo>
                    <a:pt x="56" y="0"/>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2" name="Google Shape;1082;p46"/>
            <p:cNvSpPr/>
            <p:nvPr/>
          </p:nvSpPr>
          <p:spPr>
            <a:xfrm>
              <a:off x="626293" y="963866"/>
              <a:ext cx="1042769" cy="1042672"/>
            </a:xfrm>
            <a:custGeom>
              <a:avLst/>
              <a:gdLst/>
              <a:ahLst/>
              <a:cxnLst/>
              <a:rect l="l" t="t" r="r" b="b"/>
              <a:pathLst>
                <a:path w="32031" h="32028" extrusionOk="0">
                  <a:moveTo>
                    <a:pt x="20" y="0"/>
                  </a:moveTo>
                  <a:cubicBezTo>
                    <a:pt x="20" y="93"/>
                    <a:pt x="1" y="223"/>
                    <a:pt x="1" y="317"/>
                  </a:cubicBezTo>
                  <a:lnTo>
                    <a:pt x="31714" y="32011"/>
                  </a:lnTo>
                  <a:cubicBezTo>
                    <a:pt x="31751" y="32023"/>
                    <a:pt x="31788" y="32027"/>
                    <a:pt x="31825" y="32027"/>
                  </a:cubicBezTo>
                  <a:cubicBezTo>
                    <a:pt x="31898" y="32027"/>
                    <a:pt x="31968" y="32011"/>
                    <a:pt x="32030" y="32011"/>
                  </a:cubicBezTo>
                  <a:lnTo>
                    <a:pt x="20" y="0"/>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3" name="Google Shape;1083;p46"/>
            <p:cNvSpPr/>
            <p:nvPr/>
          </p:nvSpPr>
          <p:spPr>
            <a:xfrm>
              <a:off x="624503" y="1038384"/>
              <a:ext cx="970627" cy="970041"/>
            </a:xfrm>
            <a:custGeom>
              <a:avLst/>
              <a:gdLst/>
              <a:ahLst/>
              <a:cxnLst/>
              <a:rect l="l" t="t" r="r" b="b"/>
              <a:pathLst>
                <a:path w="29815" h="29797" extrusionOk="0">
                  <a:moveTo>
                    <a:pt x="0" y="0"/>
                  </a:moveTo>
                  <a:lnTo>
                    <a:pt x="0" y="317"/>
                  </a:lnTo>
                  <a:lnTo>
                    <a:pt x="29480" y="29796"/>
                  </a:lnTo>
                  <a:lnTo>
                    <a:pt x="29815" y="29796"/>
                  </a:lnTo>
                  <a:lnTo>
                    <a:pt x="0" y="0"/>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4" name="Google Shape;1084;p46"/>
            <p:cNvSpPr/>
            <p:nvPr/>
          </p:nvSpPr>
          <p:spPr>
            <a:xfrm>
              <a:off x="628116" y="1118339"/>
              <a:ext cx="886440" cy="886440"/>
            </a:xfrm>
            <a:custGeom>
              <a:avLst/>
              <a:gdLst/>
              <a:ahLst/>
              <a:cxnLst/>
              <a:rect l="l" t="t" r="r" b="b"/>
              <a:pathLst>
                <a:path w="27229" h="27229" extrusionOk="0">
                  <a:moveTo>
                    <a:pt x="1" y="1"/>
                  </a:moveTo>
                  <a:lnTo>
                    <a:pt x="1" y="1"/>
                  </a:lnTo>
                  <a:cubicBezTo>
                    <a:pt x="19" y="150"/>
                    <a:pt x="38" y="261"/>
                    <a:pt x="38" y="373"/>
                  </a:cubicBezTo>
                  <a:lnTo>
                    <a:pt x="26856" y="27210"/>
                  </a:lnTo>
                  <a:cubicBezTo>
                    <a:pt x="26968" y="27228"/>
                    <a:pt x="27079" y="27228"/>
                    <a:pt x="27228" y="27228"/>
                  </a:cubicBezTo>
                  <a:lnTo>
                    <a:pt x="1" y="1"/>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5" name="Google Shape;1085;p46"/>
            <p:cNvSpPr/>
            <p:nvPr/>
          </p:nvSpPr>
          <p:spPr>
            <a:xfrm>
              <a:off x="639641" y="1207410"/>
              <a:ext cx="786464" cy="785845"/>
            </a:xfrm>
            <a:custGeom>
              <a:avLst/>
              <a:gdLst/>
              <a:ahLst/>
              <a:cxnLst/>
              <a:rect l="l" t="t" r="r" b="b"/>
              <a:pathLst>
                <a:path w="24158" h="24139" extrusionOk="0">
                  <a:moveTo>
                    <a:pt x="0" y="1"/>
                  </a:moveTo>
                  <a:lnTo>
                    <a:pt x="0" y="1"/>
                  </a:lnTo>
                  <a:cubicBezTo>
                    <a:pt x="38" y="131"/>
                    <a:pt x="56" y="280"/>
                    <a:pt x="75" y="392"/>
                  </a:cubicBezTo>
                  <a:lnTo>
                    <a:pt x="23766" y="24064"/>
                  </a:lnTo>
                  <a:cubicBezTo>
                    <a:pt x="23897" y="24102"/>
                    <a:pt x="24046" y="24120"/>
                    <a:pt x="24157" y="24139"/>
                  </a:cubicBezTo>
                  <a:lnTo>
                    <a:pt x="0" y="1"/>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6" name="Google Shape;1086;p46"/>
            <p:cNvSpPr/>
            <p:nvPr/>
          </p:nvSpPr>
          <p:spPr>
            <a:xfrm>
              <a:off x="663276" y="1306767"/>
              <a:ext cx="662852" cy="662885"/>
            </a:xfrm>
            <a:custGeom>
              <a:avLst/>
              <a:gdLst/>
              <a:ahLst/>
              <a:cxnLst/>
              <a:rect l="l" t="t" r="r" b="b"/>
              <a:pathLst>
                <a:path w="20361" h="20362" extrusionOk="0">
                  <a:moveTo>
                    <a:pt x="0" y="1"/>
                  </a:moveTo>
                  <a:lnTo>
                    <a:pt x="0" y="1"/>
                  </a:lnTo>
                  <a:cubicBezTo>
                    <a:pt x="56" y="168"/>
                    <a:pt x="93" y="336"/>
                    <a:pt x="130" y="466"/>
                  </a:cubicBezTo>
                  <a:lnTo>
                    <a:pt x="19895" y="20231"/>
                  </a:lnTo>
                  <a:cubicBezTo>
                    <a:pt x="20063" y="20268"/>
                    <a:pt x="20193" y="20324"/>
                    <a:pt x="20360" y="20361"/>
                  </a:cubicBezTo>
                  <a:lnTo>
                    <a:pt x="0" y="1"/>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7" name="Google Shape;1087;p46"/>
            <p:cNvSpPr/>
            <p:nvPr/>
          </p:nvSpPr>
          <p:spPr>
            <a:xfrm>
              <a:off x="706899" y="1427970"/>
              <a:ext cx="498645" cy="498645"/>
            </a:xfrm>
            <a:custGeom>
              <a:avLst/>
              <a:gdLst/>
              <a:ahLst/>
              <a:cxnLst/>
              <a:rect l="l" t="t" r="r" b="b"/>
              <a:pathLst>
                <a:path w="15317" h="15317" extrusionOk="0">
                  <a:moveTo>
                    <a:pt x="0" y="0"/>
                  </a:moveTo>
                  <a:lnTo>
                    <a:pt x="0" y="0"/>
                  </a:lnTo>
                  <a:cubicBezTo>
                    <a:pt x="112" y="205"/>
                    <a:pt x="186" y="409"/>
                    <a:pt x="298" y="614"/>
                  </a:cubicBezTo>
                  <a:lnTo>
                    <a:pt x="14721" y="15038"/>
                  </a:lnTo>
                  <a:cubicBezTo>
                    <a:pt x="14926" y="15131"/>
                    <a:pt x="15112" y="15224"/>
                    <a:pt x="15317" y="15317"/>
                  </a:cubicBezTo>
                  <a:lnTo>
                    <a:pt x="0" y="0"/>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8" name="Google Shape;1088;p46"/>
            <p:cNvSpPr/>
            <p:nvPr/>
          </p:nvSpPr>
          <p:spPr>
            <a:xfrm>
              <a:off x="811694" y="1609106"/>
              <a:ext cx="211510" cy="211477"/>
            </a:xfrm>
            <a:custGeom>
              <a:avLst/>
              <a:gdLst/>
              <a:ahLst/>
              <a:cxnLst/>
              <a:rect l="l" t="t" r="r" b="b"/>
              <a:pathLst>
                <a:path w="6497" h="6496" extrusionOk="0">
                  <a:moveTo>
                    <a:pt x="1" y="1"/>
                  </a:moveTo>
                  <a:cubicBezTo>
                    <a:pt x="392" y="540"/>
                    <a:pt x="801" y="1061"/>
                    <a:pt x="1211" y="1545"/>
                  </a:cubicBezTo>
                  <a:lnTo>
                    <a:pt x="4989" y="5305"/>
                  </a:lnTo>
                  <a:cubicBezTo>
                    <a:pt x="5472" y="5733"/>
                    <a:pt x="5975" y="6124"/>
                    <a:pt x="6496" y="6496"/>
                  </a:cubicBezTo>
                  <a:lnTo>
                    <a:pt x="1" y="1"/>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89" name="Google Shape;1089;p46"/>
          <p:cNvSpPr/>
          <p:nvPr/>
        </p:nvSpPr>
        <p:spPr>
          <a:xfrm>
            <a:off x="-208700" y="4547306"/>
            <a:ext cx="9561417" cy="1192382"/>
          </a:xfrm>
          <a:custGeom>
            <a:avLst/>
            <a:gdLst/>
            <a:ahLst/>
            <a:cxnLst/>
            <a:rect l="l" t="t" r="r" b="b"/>
            <a:pathLst>
              <a:path w="164916" h="54335" extrusionOk="0">
                <a:moveTo>
                  <a:pt x="37882" y="1"/>
                </a:moveTo>
                <a:cubicBezTo>
                  <a:pt x="35111" y="1"/>
                  <a:pt x="32343" y="342"/>
                  <a:pt x="29655" y="963"/>
                </a:cubicBezTo>
                <a:cubicBezTo>
                  <a:pt x="25219" y="1997"/>
                  <a:pt x="20816" y="3498"/>
                  <a:pt x="16913" y="5900"/>
                </a:cubicBezTo>
                <a:cubicBezTo>
                  <a:pt x="16513" y="6134"/>
                  <a:pt x="16079" y="6434"/>
                  <a:pt x="15679" y="6667"/>
                </a:cubicBezTo>
                <a:cubicBezTo>
                  <a:pt x="12376" y="8802"/>
                  <a:pt x="9508" y="11471"/>
                  <a:pt x="6505" y="13939"/>
                </a:cubicBezTo>
                <a:cubicBezTo>
                  <a:pt x="1" y="19276"/>
                  <a:pt x="4771" y="48697"/>
                  <a:pt x="6105" y="48797"/>
                </a:cubicBezTo>
                <a:cubicBezTo>
                  <a:pt x="8868" y="48982"/>
                  <a:pt x="11654" y="49062"/>
                  <a:pt x="14458" y="49062"/>
                </a:cubicBezTo>
                <a:cubicBezTo>
                  <a:pt x="33634" y="49062"/>
                  <a:pt x="53616" y="45301"/>
                  <a:pt x="72686" y="45301"/>
                </a:cubicBezTo>
                <a:cubicBezTo>
                  <a:pt x="74047" y="45301"/>
                  <a:pt x="75404" y="45321"/>
                  <a:pt x="76756" y="45362"/>
                </a:cubicBezTo>
                <a:cubicBezTo>
                  <a:pt x="80492" y="45462"/>
                  <a:pt x="80959" y="54201"/>
                  <a:pt x="84728" y="54335"/>
                </a:cubicBezTo>
                <a:lnTo>
                  <a:pt x="106777" y="45929"/>
                </a:lnTo>
                <a:cubicBezTo>
                  <a:pt x="106777" y="45929"/>
                  <a:pt x="144304" y="52200"/>
                  <a:pt x="159648" y="52667"/>
                </a:cubicBezTo>
                <a:cubicBezTo>
                  <a:pt x="159663" y="52667"/>
                  <a:pt x="159679" y="52668"/>
                  <a:pt x="159694" y="52668"/>
                </a:cubicBezTo>
                <a:cubicBezTo>
                  <a:pt x="164190" y="52668"/>
                  <a:pt x="164915" y="28148"/>
                  <a:pt x="163951" y="27649"/>
                </a:cubicBezTo>
                <a:cubicBezTo>
                  <a:pt x="154077" y="22746"/>
                  <a:pt x="143770" y="18643"/>
                  <a:pt x="133162" y="15440"/>
                </a:cubicBezTo>
                <a:cubicBezTo>
                  <a:pt x="129579" y="14340"/>
                  <a:pt x="125839" y="13337"/>
                  <a:pt x="122122" y="13337"/>
                </a:cubicBezTo>
                <a:cubicBezTo>
                  <a:pt x="120995" y="13337"/>
                  <a:pt x="119870" y="13429"/>
                  <a:pt x="118752" y="13639"/>
                </a:cubicBezTo>
                <a:cubicBezTo>
                  <a:pt x="115450" y="14273"/>
                  <a:pt x="112414" y="15907"/>
                  <a:pt x="109412" y="17475"/>
                </a:cubicBezTo>
                <a:cubicBezTo>
                  <a:pt x="105443" y="19610"/>
                  <a:pt x="101540" y="21678"/>
                  <a:pt x="97570" y="23813"/>
                </a:cubicBezTo>
                <a:cubicBezTo>
                  <a:pt x="95436" y="24947"/>
                  <a:pt x="93201" y="26115"/>
                  <a:pt x="90766" y="26115"/>
                </a:cubicBezTo>
                <a:cubicBezTo>
                  <a:pt x="89398" y="26115"/>
                  <a:pt x="88030" y="25748"/>
                  <a:pt x="86729" y="25281"/>
                </a:cubicBezTo>
                <a:cubicBezTo>
                  <a:pt x="71285" y="19810"/>
                  <a:pt x="60677" y="4266"/>
                  <a:pt x="44699" y="730"/>
                </a:cubicBezTo>
                <a:cubicBezTo>
                  <a:pt x="42453" y="232"/>
                  <a:pt x="40167" y="1"/>
                  <a:pt x="3788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0" name="Google Shape;1090;p46"/>
          <p:cNvSpPr/>
          <p:nvPr/>
        </p:nvSpPr>
        <p:spPr>
          <a:xfrm>
            <a:off x="-2036628" y="-285575"/>
            <a:ext cx="7249889" cy="2126655"/>
          </a:xfrm>
          <a:custGeom>
            <a:avLst/>
            <a:gdLst/>
            <a:ahLst/>
            <a:cxnLst/>
            <a:rect l="l" t="t" r="r" b="b"/>
            <a:pathLst>
              <a:path w="109358" h="65325" extrusionOk="0">
                <a:moveTo>
                  <a:pt x="0" y="50845"/>
                </a:moveTo>
                <a:cubicBezTo>
                  <a:pt x="0" y="50845"/>
                  <a:pt x="12451" y="65325"/>
                  <a:pt x="29331" y="56615"/>
                </a:cubicBezTo>
                <a:cubicBezTo>
                  <a:pt x="41893" y="50157"/>
                  <a:pt x="34579" y="33761"/>
                  <a:pt x="41204" y="20845"/>
                </a:cubicBezTo>
                <a:cubicBezTo>
                  <a:pt x="47830" y="7929"/>
                  <a:pt x="63426" y="10795"/>
                  <a:pt x="72601" y="22241"/>
                </a:cubicBezTo>
                <a:cubicBezTo>
                  <a:pt x="83767" y="36180"/>
                  <a:pt x="109357" y="29480"/>
                  <a:pt x="108892" y="1"/>
                </a:cubicBezTo>
                <a:lnTo>
                  <a:pt x="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1" name="Google Shape;1091;p46"/>
          <p:cNvSpPr/>
          <p:nvPr/>
        </p:nvSpPr>
        <p:spPr>
          <a:xfrm flipH="1">
            <a:off x="1407084" y="2015801"/>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2" name="Google Shape;1092;p46"/>
          <p:cNvSpPr/>
          <p:nvPr/>
        </p:nvSpPr>
        <p:spPr>
          <a:xfrm flipH="1">
            <a:off x="-726130" y="2868500"/>
            <a:ext cx="2034905" cy="307210"/>
          </a:xfrm>
          <a:custGeom>
            <a:avLst/>
            <a:gdLst/>
            <a:ahLst/>
            <a:cxnLst/>
            <a:rect l="l" t="t" r="r" b="b"/>
            <a:pathLst>
              <a:path w="64708" h="12400" extrusionOk="0">
                <a:moveTo>
                  <a:pt x="24594" y="0"/>
                </a:moveTo>
                <a:cubicBezTo>
                  <a:pt x="23235" y="0"/>
                  <a:pt x="21887" y="428"/>
                  <a:pt x="20605" y="989"/>
                </a:cubicBezTo>
                <a:cubicBezTo>
                  <a:pt x="18645" y="1824"/>
                  <a:pt x="16844" y="2949"/>
                  <a:pt x="15205" y="4299"/>
                </a:cubicBezTo>
                <a:cubicBezTo>
                  <a:pt x="14176" y="5135"/>
                  <a:pt x="13212" y="6067"/>
                  <a:pt x="12730" y="7257"/>
                </a:cubicBezTo>
                <a:cubicBezTo>
                  <a:pt x="12537" y="7771"/>
                  <a:pt x="12409" y="8350"/>
                  <a:pt x="12087" y="8800"/>
                </a:cubicBezTo>
                <a:cubicBezTo>
                  <a:pt x="11639" y="9373"/>
                  <a:pt x="10932" y="9607"/>
                  <a:pt x="10187" y="9607"/>
                </a:cubicBezTo>
                <a:cubicBezTo>
                  <a:pt x="9596" y="9607"/>
                  <a:pt x="8981" y="9459"/>
                  <a:pt x="8455" y="9218"/>
                </a:cubicBezTo>
                <a:cubicBezTo>
                  <a:pt x="7233" y="8703"/>
                  <a:pt x="6140" y="7835"/>
                  <a:pt x="4822" y="7610"/>
                </a:cubicBezTo>
                <a:cubicBezTo>
                  <a:pt x="4585" y="7572"/>
                  <a:pt x="4360" y="7554"/>
                  <a:pt x="4146" y="7554"/>
                </a:cubicBezTo>
                <a:cubicBezTo>
                  <a:pt x="1627" y="7554"/>
                  <a:pt x="623" y="10044"/>
                  <a:pt x="1" y="12207"/>
                </a:cubicBezTo>
                <a:lnTo>
                  <a:pt x="62393" y="12207"/>
                </a:lnTo>
                <a:cubicBezTo>
                  <a:pt x="63165" y="12207"/>
                  <a:pt x="63968" y="12207"/>
                  <a:pt x="64708" y="12400"/>
                </a:cubicBezTo>
                <a:cubicBezTo>
                  <a:pt x="63185" y="11258"/>
                  <a:pt x="61529" y="10116"/>
                  <a:pt x="59715" y="10116"/>
                </a:cubicBezTo>
                <a:cubicBezTo>
                  <a:pt x="59538" y="10116"/>
                  <a:pt x="59359" y="10127"/>
                  <a:pt x="59179" y="10150"/>
                </a:cubicBezTo>
                <a:cubicBezTo>
                  <a:pt x="58452" y="10233"/>
                  <a:pt x="57684" y="10517"/>
                  <a:pt x="56981" y="10517"/>
                </a:cubicBezTo>
                <a:cubicBezTo>
                  <a:pt x="56596" y="10517"/>
                  <a:pt x="56230" y="10432"/>
                  <a:pt x="55900" y="10182"/>
                </a:cubicBezTo>
                <a:cubicBezTo>
                  <a:pt x="55611" y="9957"/>
                  <a:pt x="55418" y="9635"/>
                  <a:pt x="55161" y="9314"/>
                </a:cubicBezTo>
                <a:cubicBezTo>
                  <a:pt x="54073" y="7898"/>
                  <a:pt x="52190" y="7417"/>
                  <a:pt x="50325" y="7417"/>
                </a:cubicBezTo>
                <a:cubicBezTo>
                  <a:pt x="49820" y="7417"/>
                  <a:pt x="49315" y="7452"/>
                  <a:pt x="48828" y="7514"/>
                </a:cubicBezTo>
                <a:cubicBezTo>
                  <a:pt x="46771" y="7739"/>
                  <a:pt x="44810" y="8253"/>
                  <a:pt x="42946" y="9057"/>
                </a:cubicBezTo>
                <a:cubicBezTo>
                  <a:pt x="41789" y="9603"/>
                  <a:pt x="40631" y="10182"/>
                  <a:pt x="39346" y="10310"/>
                </a:cubicBezTo>
                <a:cubicBezTo>
                  <a:pt x="39203" y="10323"/>
                  <a:pt x="39062" y="10329"/>
                  <a:pt x="38922" y="10329"/>
                </a:cubicBezTo>
                <a:cubicBezTo>
                  <a:pt x="36128" y="10329"/>
                  <a:pt x="33859" y="7945"/>
                  <a:pt x="32145" y="5649"/>
                </a:cubicBezTo>
                <a:cubicBezTo>
                  <a:pt x="30377" y="3239"/>
                  <a:pt x="28416" y="539"/>
                  <a:pt x="25427" y="56"/>
                </a:cubicBezTo>
                <a:cubicBezTo>
                  <a:pt x="25149" y="18"/>
                  <a:pt x="24871" y="0"/>
                  <a:pt x="2459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3" name="Google Shape;1093;p46"/>
          <p:cNvSpPr txBox="1">
            <a:spLocks noGrp="1"/>
          </p:cNvSpPr>
          <p:nvPr>
            <p:ph type="title"/>
          </p:nvPr>
        </p:nvSpPr>
        <p:spPr>
          <a:xfrm>
            <a:off x="540000" y="491400"/>
            <a:ext cx="8100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4100"/>
              <a:buNone/>
              <a:defRPr/>
            </a:lvl1pPr>
            <a:lvl2pPr lvl="1" rtl="0">
              <a:spcBef>
                <a:spcPts val="0"/>
              </a:spcBef>
              <a:spcAft>
                <a:spcPts val="0"/>
              </a:spcAft>
              <a:buSzPts val="4100"/>
              <a:buNone/>
              <a:defRPr/>
            </a:lvl2pPr>
            <a:lvl3pPr lvl="2" rtl="0">
              <a:spcBef>
                <a:spcPts val="0"/>
              </a:spcBef>
              <a:spcAft>
                <a:spcPts val="0"/>
              </a:spcAft>
              <a:buSzPts val="4100"/>
              <a:buNone/>
              <a:defRPr/>
            </a:lvl3pPr>
            <a:lvl4pPr lvl="3" rtl="0">
              <a:spcBef>
                <a:spcPts val="0"/>
              </a:spcBef>
              <a:spcAft>
                <a:spcPts val="0"/>
              </a:spcAft>
              <a:buSzPts val="4100"/>
              <a:buNone/>
              <a:defRPr/>
            </a:lvl4pPr>
            <a:lvl5pPr lvl="4" rtl="0">
              <a:spcBef>
                <a:spcPts val="0"/>
              </a:spcBef>
              <a:spcAft>
                <a:spcPts val="0"/>
              </a:spcAft>
              <a:buSzPts val="4100"/>
              <a:buNone/>
              <a:defRPr/>
            </a:lvl5pPr>
            <a:lvl6pPr lvl="5" rtl="0">
              <a:spcBef>
                <a:spcPts val="0"/>
              </a:spcBef>
              <a:spcAft>
                <a:spcPts val="0"/>
              </a:spcAft>
              <a:buSzPts val="4100"/>
              <a:buNone/>
              <a:defRPr/>
            </a:lvl6pPr>
            <a:lvl7pPr lvl="6" rtl="0">
              <a:spcBef>
                <a:spcPts val="0"/>
              </a:spcBef>
              <a:spcAft>
                <a:spcPts val="0"/>
              </a:spcAft>
              <a:buSzPts val="4100"/>
              <a:buNone/>
              <a:defRPr/>
            </a:lvl7pPr>
            <a:lvl8pPr lvl="7" rtl="0">
              <a:spcBef>
                <a:spcPts val="0"/>
              </a:spcBef>
              <a:spcAft>
                <a:spcPts val="0"/>
              </a:spcAft>
              <a:buSzPts val="4100"/>
              <a:buNone/>
              <a:defRPr/>
            </a:lvl8pPr>
            <a:lvl9pPr lvl="8" rtl="0">
              <a:spcBef>
                <a:spcPts val="0"/>
              </a:spcBef>
              <a:spcAft>
                <a:spcPts val="0"/>
              </a:spcAft>
              <a:buSzPts val="4100"/>
              <a:buNone/>
              <a:defRPr/>
            </a:lvl9pPr>
          </a:lstStyle>
          <a:p>
            <a:endParaRPr/>
          </a:p>
        </p:txBody>
      </p:sp>
      <p:sp>
        <p:nvSpPr>
          <p:cNvPr id="1094" name="Google Shape;1094;p46"/>
          <p:cNvSpPr txBox="1">
            <a:spLocks noGrp="1"/>
          </p:cNvSpPr>
          <p:nvPr>
            <p:ph type="subTitle" idx="1"/>
          </p:nvPr>
        </p:nvSpPr>
        <p:spPr>
          <a:xfrm flipH="1">
            <a:off x="3750163" y="3345675"/>
            <a:ext cx="1643700" cy="9789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600">
                <a:latin typeface="Catamaran"/>
                <a:ea typeface="Catamaran"/>
                <a:cs typeface="Catamaran"/>
                <a:sym typeface="Catamaran"/>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095" name="Google Shape;1095;p46"/>
          <p:cNvSpPr txBox="1">
            <a:spLocks noGrp="1"/>
          </p:cNvSpPr>
          <p:nvPr>
            <p:ph type="subTitle" idx="2"/>
          </p:nvPr>
        </p:nvSpPr>
        <p:spPr>
          <a:xfrm>
            <a:off x="1641821" y="2913825"/>
            <a:ext cx="1246800" cy="3819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600">
                <a:latin typeface="Barlow SemiBold"/>
                <a:ea typeface="Barlow SemiBold"/>
                <a:cs typeface="Barlow SemiBold"/>
                <a:sym typeface="Barlow SemiBold"/>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096" name="Google Shape;1096;p46"/>
          <p:cNvSpPr txBox="1">
            <a:spLocks noGrp="1"/>
          </p:cNvSpPr>
          <p:nvPr>
            <p:ph type="subTitle" idx="3"/>
          </p:nvPr>
        </p:nvSpPr>
        <p:spPr>
          <a:xfrm>
            <a:off x="3930625" y="2913825"/>
            <a:ext cx="1282800" cy="3819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600">
                <a:latin typeface="Barlow SemiBold"/>
                <a:ea typeface="Barlow SemiBold"/>
                <a:cs typeface="Barlow SemiBold"/>
                <a:sym typeface="Barlow SemiBold"/>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097" name="Google Shape;1097;p46"/>
          <p:cNvSpPr txBox="1">
            <a:spLocks noGrp="1"/>
          </p:cNvSpPr>
          <p:nvPr>
            <p:ph type="subTitle" idx="4"/>
          </p:nvPr>
        </p:nvSpPr>
        <p:spPr>
          <a:xfrm>
            <a:off x="6255471" y="2913825"/>
            <a:ext cx="1246800" cy="3819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600">
                <a:latin typeface="Barlow SemiBold"/>
                <a:ea typeface="Barlow SemiBold"/>
                <a:cs typeface="Barlow SemiBold"/>
                <a:sym typeface="Barlow SemiBold"/>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098" name="Google Shape;1098;p46"/>
          <p:cNvSpPr txBox="1">
            <a:spLocks noGrp="1"/>
          </p:cNvSpPr>
          <p:nvPr>
            <p:ph type="subTitle" idx="5"/>
          </p:nvPr>
        </p:nvSpPr>
        <p:spPr>
          <a:xfrm flipH="1">
            <a:off x="6057013" y="3345675"/>
            <a:ext cx="1643700" cy="9789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600">
                <a:latin typeface="Catamaran"/>
                <a:ea typeface="Catamaran"/>
                <a:cs typeface="Catamaran"/>
                <a:sym typeface="Catamaran"/>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099" name="Google Shape;1099;p46"/>
          <p:cNvSpPr txBox="1">
            <a:spLocks noGrp="1"/>
          </p:cNvSpPr>
          <p:nvPr>
            <p:ph type="subTitle" idx="6"/>
          </p:nvPr>
        </p:nvSpPr>
        <p:spPr>
          <a:xfrm flipH="1">
            <a:off x="1443313" y="3345675"/>
            <a:ext cx="1643700" cy="9789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600">
                <a:latin typeface="Catamaran"/>
                <a:ea typeface="Catamaran"/>
                <a:cs typeface="Catamaran"/>
                <a:sym typeface="Catamaran"/>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and four columns">
  <p:cSld name="CUSTOM_14">
    <p:spTree>
      <p:nvGrpSpPr>
        <p:cNvPr id="1" name="Shape 1100"/>
        <p:cNvGrpSpPr/>
        <p:nvPr/>
      </p:nvGrpSpPr>
      <p:grpSpPr>
        <a:xfrm>
          <a:off x="0" y="0"/>
          <a:ext cx="0" cy="0"/>
          <a:chOff x="0" y="0"/>
          <a:chExt cx="0" cy="0"/>
        </a:xfrm>
      </p:grpSpPr>
      <p:sp>
        <p:nvSpPr>
          <p:cNvPr id="1101" name="Google Shape;1101;p47"/>
          <p:cNvSpPr/>
          <p:nvPr/>
        </p:nvSpPr>
        <p:spPr>
          <a:xfrm rot="10800000" flipH="1">
            <a:off x="-1606934" y="-696988"/>
            <a:ext cx="13272268" cy="2257201"/>
          </a:xfrm>
          <a:custGeom>
            <a:avLst/>
            <a:gdLst/>
            <a:ahLst/>
            <a:cxnLst/>
            <a:rect l="l" t="t" r="r" b="b"/>
            <a:pathLst>
              <a:path w="203789" h="69335" extrusionOk="0">
                <a:moveTo>
                  <a:pt x="172317" y="1"/>
                </a:moveTo>
                <a:cubicBezTo>
                  <a:pt x="159938" y="1"/>
                  <a:pt x="151290" y="8761"/>
                  <a:pt x="153912" y="26325"/>
                </a:cubicBezTo>
                <a:cubicBezTo>
                  <a:pt x="155535" y="37128"/>
                  <a:pt x="149594" y="41109"/>
                  <a:pt x="141160" y="41109"/>
                </a:cubicBezTo>
                <a:cubicBezTo>
                  <a:pt x="133061" y="41109"/>
                  <a:pt x="122662" y="37438"/>
                  <a:pt x="114457" y="32615"/>
                </a:cubicBezTo>
                <a:cubicBezTo>
                  <a:pt x="108557" y="29147"/>
                  <a:pt x="102960" y="27661"/>
                  <a:pt x="97863" y="27661"/>
                </a:cubicBezTo>
                <a:cubicBezTo>
                  <a:pt x="88491" y="27661"/>
                  <a:pt x="80813" y="32688"/>
                  <a:pt x="76063" y="39668"/>
                </a:cubicBezTo>
                <a:cubicBezTo>
                  <a:pt x="72714" y="44612"/>
                  <a:pt x="66870" y="47709"/>
                  <a:pt x="60247" y="47709"/>
                </a:cubicBezTo>
                <a:cubicBezTo>
                  <a:pt x="52407" y="47709"/>
                  <a:pt x="43474" y="43369"/>
                  <a:pt x="36292" y="32615"/>
                </a:cubicBezTo>
                <a:cubicBezTo>
                  <a:pt x="30414" y="23820"/>
                  <a:pt x="22624" y="21370"/>
                  <a:pt x="15768" y="21370"/>
                </a:cubicBezTo>
                <a:cubicBezTo>
                  <a:pt x="7145" y="21370"/>
                  <a:pt x="1" y="25245"/>
                  <a:pt x="1" y="25245"/>
                </a:cubicBezTo>
                <a:lnTo>
                  <a:pt x="1" y="69334"/>
                </a:lnTo>
                <a:lnTo>
                  <a:pt x="203789" y="69334"/>
                </a:lnTo>
                <a:lnTo>
                  <a:pt x="203789" y="14209"/>
                </a:lnTo>
                <a:cubicBezTo>
                  <a:pt x="203789" y="14209"/>
                  <a:pt x="196810" y="5480"/>
                  <a:pt x="180414" y="1126"/>
                </a:cubicBezTo>
                <a:cubicBezTo>
                  <a:pt x="177599" y="376"/>
                  <a:pt x="174878" y="1"/>
                  <a:pt x="1723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2" name="Google Shape;1102;p47"/>
          <p:cNvSpPr/>
          <p:nvPr/>
        </p:nvSpPr>
        <p:spPr>
          <a:xfrm>
            <a:off x="-1880234" y="4109913"/>
            <a:ext cx="9561417" cy="2067175"/>
          </a:xfrm>
          <a:custGeom>
            <a:avLst/>
            <a:gdLst/>
            <a:ahLst/>
            <a:cxnLst/>
            <a:rect l="l" t="t" r="r" b="b"/>
            <a:pathLst>
              <a:path w="164916" h="54335" extrusionOk="0">
                <a:moveTo>
                  <a:pt x="37882" y="1"/>
                </a:moveTo>
                <a:cubicBezTo>
                  <a:pt x="35111" y="1"/>
                  <a:pt x="32343" y="342"/>
                  <a:pt x="29655" y="963"/>
                </a:cubicBezTo>
                <a:cubicBezTo>
                  <a:pt x="25219" y="1997"/>
                  <a:pt x="20816" y="3498"/>
                  <a:pt x="16913" y="5900"/>
                </a:cubicBezTo>
                <a:cubicBezTo>
                  <a:pt x="16513" y="6134"/>
                  <a:pt x="16079" y="6434"/>
                  <a:pt x="15679" y="6667"/>
                </a:cubicBezTo>
                <a:cubicBezTo>
                  <a:pt x="12376" y="8802"/>
                  <a:pt x="9508" y="11471"/>
                  <a:pt x="6505" y="13939"/>
                </a:cubicBezTo>
                <a:cubicBezTo>
                  <a:pt x="1" y="19276"/>
                  <a:pt x="4771" y="48697"/>
                  <a:pt x="6105" y="48797"/>
                </a:cubicBezTo>
                <a:cubicBezTo>
                  <a:pt x="8868" y="48982"/>
                  <a:pt x="11654" y="49062"/>
                  <a:pt x="14458" y="49062"/>
                </a:cubicBezTo>
                <a:cubicBezTo>
                  <a:pt x="33634" y="49062"/>
                  <a:pt x="53616" y="45301"/>
                  <a:pt x="72686" y="45301"/>
                </a:cubicBezTo>
                <a:cubicBezTo>
                  <a:pt x="74047" y="45301"/>
                  <a:pt x="75404" y="45321"/>
                  <a:pt x="76756" y="45362"/>
                </a:cubicBezTo>
                <a:cubicBezTo>
                  <a:pt x="80492" y="45462"/>
                  <a:pt x="80959" y="54201"/>
                  <a:pt x="84728" y="54335"/>
                </a:cubicBezTo>
                <a:lnTo>
                  <a:pt x="106777" y="45929"/>
                </a:lnTo>
                <a:cubicBezTo>
                  <a:pt x="106777" y="45929"/>
                  <a:pt x="144304" y="52200"/>
                  <a:pt x="159648" y="52667"/>
                </a:cubicBezTo>
                <a:cubicBezTo>
                  <a:pt x="159663" y="52667"/>
                  <a:pt x="159679" y="52668"/>
                  <a:pt x="159694" y="52668"/>
                </a:cubicBezTo>
                <a:cubicBezTo>
                  <a:pt x="164190" y="52668"/>
                  <a:pt x="164915" y="28148"/>
                  <a:pt x="163951" y="27649"/>
                </a:cubicBezTo>
                <a:cubicBezTo>
                  <a:pt x="154077" y="22746"/>
                  <a:pt x="143770" y="18643"/>
                  <a:pt x="133162" y="15440"/>
                </a:cubicBezTo>
                <a:cubicBezTo>
                  <a:pt x="129579" y="14340"/>
                  <a:pt x="125839" y="13337"/>
                  <a:pt x="122122" y="13337"/>
                </a:cubicBezTo>
                <a:cubicBezTo>
                  <a:pt x="120995" y="13337"/>
                  <a:pt x="119870" y="13429"/>
                  <a:pt x="118752" y="13639"/>
                </a:cubicBezTo>
                <a:cubicBezTo>
                  <a:pt x="115450" y="14273"/>
                  <a:pt x="112414" y="15907"/>
                  <a:pt x="109412" y="17475"/>
                </a:cubicBezTo>
                <a:cubicBezTo>
                  <a:pt x="105443" y="19610"/>
                  <a:pt x="101540" y="21678"/>
                  <a:pt x="97570" y="23813"/>
                </a:cubicBezTo>
                <a:cubicBezTo>
                  <a:pt x="95436" y="24947"/>
                  <a:pt x="93201" y="26115"/>
                  <a:pt x="90766" y="26115"/>
                </a:cubicBezTo>
                <a:cubicBezTo>
                  <a:pt x="89398" y="26115"/>
                  <a:pt x="88030" y="25748"/>
                  <a:pt x="86729" y="25281"/>
                </a:cubicBezTo>
                <a:cubicBezTo>
                  <a:pt x="71285" y="19810"/>
                  <a:pt x="60677" y="4266"/>
                  <a:pt x="44699" y="730"/>
                </a:cubicBezTo>
                <a:cubicBezTo>
                  <a:pt x="42453" y="232"/>
                  <a:pt x="40167" y="1"/>
                  <a:pt x="3788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3" name="Google Shape;1103;p47"/>
          <p:cNvSpPr/>
          <p:nvPr/>
        </p:nvSpPr>
        <p:spPr>
          <a:xfrm flipH="1">
            <a:off x="7899725" y="3135058"/>
            <a:ext cx="538445" cy="150307"/>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4" name="Google Shape;1104;p47"/>
          <p:cNvSpPr/>
          <p:nvPr/>
        </p:nvSpPr>
        <p:spPr>
          <a:xfrm>
            <a:off x="358275" y="1953900"/>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5" name="Google Shape;1105;p47"/>
          <p:cNvSpPr/>
          <p:nvPr/>
        </p:nvSpPr>
        <p:spPr>
          <a:xfrm flipH="1">
            <a:off x="6747200" y="772858"/>
            <a:ext cx="538445" cy="150307"/>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6" name="Google Shape;1106;p47"/>
          <p:cNvSpPr txBox="1">
            <a:spLocks noGrp="1"/>
          </p:cNvSpPr>
          <p:nvPr>
            <p:ph type="subTitle" idx="1"/>
          </p:nvPr>
        </p:nvSpPr>
        <p:spPr>
          <a:xfrm>
            <a:off x="1467125" y="3607050"/>
            <a:ext cx="1800000" cy="8538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107" name="Google Shape;1107;p47"/>
          <p:cNvSpPr txBox="1">
            <a:spLocks noGrp="1"/>
          </p:cNvSpPr>
          <p:nvPr>
            <p:ph type="subTitle" idx="2"/>
          </p:nvPr>
        </p:nvSpPr>
        <p:spPr>
          <a:xfrm>
            <a:off x="1467125" y="3225150"/>
            <a:ext cx="1800000" cy="3819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400"/>
              <a:buNone/>
              <a:defRPr sz="1600">
                <a:latin typeface="Barlow SemiBold"/>
                <a:ea typeface="Barlow SemiBold"/>
                <a:cs typeface="Barlow SemiBold"/>
                <a:sym typeface="Barlow SemiBold"/>
              </a:defRPr>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108" name="Google Shape;1108;p47"/>
          <p:cNvSpPr txBox="1">
            <a:spLocks noGrp="1"/>
          </p:cNvSpPr>
          <p:nvPr>
            <p:ph type="subTitle" idx="3"/>
          </p:nvPr>
        </p:nvSpPr>
        <p:spPr>
          <a:xfrm>
            <a:off x="1467125" y="1560225"/>
            <a:ext cx="1800000" cy="3819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400"/>
              <a:buNone/>
              <a:defRPr sz="1600">
                <a:latin typeface="Barlow SemiBold"/>
                <a:ea typeface="Barlow SemiBold"/>
                <a:cs typeface="Barlow SemiBold"/>
                <a:sym typeface="Barlow SemiBold"/>
              </a:defRPr>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109" name="Google Shape;1109;p47"/>
          <p:cNvSpPr txBox="1">
            <a:spLocks noGrp="1"/>
          </p:cNvSpPr>
          <p:nvPr>
            <p:ph type="subTitle" idx="4"/>
          </p:nvPr>
        </p:nvSpPr>
        <p:spPr>
          <a:xfrm>
            <a:off x="5881175" y="1560225"/>
            <a:ext cx="1800000" cy="3819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600">
                <a:latin typeface="Barlow SemiBold"/>
                <a:ea typeface="Barlow SemiBold"/>
                <a:cs typeface="Barlow SemiBold"/>
                <a:sym typeface="Barlow SemiBold"/>
              </a:defRPr>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110" name="Google Shape;1110;p47"/>
          <p:cNvSpPr txBox="1">
            <a:spLocks noGrp="1"/>
          </p:cNvSpPr>
          <p:nvPr>
            <p:ph type="subTitle" idx="5"/>
          </p:nvPr>
        </p:nvSpPr>
        <p:spPr>
          <a:xfrm>
            <a:off x="5881175" y="3225150"/>
            <a:ext cx="1800000" cy="3819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600">
                <a:latin typeface="Barlow SemiBold"/>
                <a:ea typeface="Barlow SemiBold"/>
                <a:cs typeface="Barlow SemiBold"/>
                <a:sym typeface="Barlow SemiBold"/>
              </a:defRPr>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111" name="Google Shape;1111;p47"/>
          <p:cNvSpPr txBox="1">
            <a:spLocks noGrp="1"/>
          </p:cNvSpPr>
          <p:nvPr>
            <p:ph type="subTitle" idx="6"/>
          </p:nvPr>
        </p:nvSpPr>
        <p:spPr>
          <a:xfrm>
            <a:off x="1467125" y="1941975"/>
            <a:ext cx="1800000" cy="8538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112" name="Google Shape;1112;p47"/>
          <p:cNvSpPr txBox="1">
            <a:spLocks noGrp="1"/>
          </p:cNvSpPr>
          <p:nvPr>
            <p:ph type="subTitle" idx="7"/>
          </p:nvPr>
        </p:nvSpPr>
        <p:spPr>
          <a:xfrm>
            <a:off x="5881175" y="3607050"/>
            <a:ext cx="1800000" cy="8538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113" name="Google Shape;1113;p47"/>
          <p:cNvSpPr txBox="1">
            <a:spLocks noGrp="1"/>
          </p:cNvSpPr>
          <p:nvPr>
            <p:ph type="subTitle" idx="8"/>
          </p:nvPr>
        </p:nvSpPr>
        <p:spPr>
          <a:xfrm>
            <a:off x="5881175" y="1941975"/>
            <a:ext cx="1800000" cy="8538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114" name="Google Shape;1114;p47"/>
          <p:cNvSpPr txBox="1">
            <a:spLocks noGrp="1"/>
          </p:cNvSpPr>
          <p:nvPr>
            <p:ph type="title"/>
          </p:nvPr>
        </p:nvSpPr>
        <p:spPr>
          <a:xfrm>
            <a:off x="540000" y="491400"/>
            <a:ext cx="8100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4100"/>
              <a:buNone/>
              <a:defRPr/>
            </a:lvl1pPr>
            <a:lvl2pPr lvl="1" rtl="0">
              <a:spcBef>
                <a:spcPts val="0"/>
              </a:spcBef>
              <a:spcAft>
                <a:spcPts val="0"/>
              </a:spcAft>
              <a:buSzPts val="4100"/>
              <a:buNone/>
              <a:defRPr/>
            </a:lvl2pPr>
            <a:lvl3pPr lvl="2" rtl="0">
              <a:spcBef>
                <a:spcPts val="0"/>
              </a:spcBef>
              <a:spcAft>
                <a:spcPts val="0"/>
              </a:spcAft>
              <a:buSzPts val="4100"/>
              <a:buNone/>
              <a:defRPr/>
            </a:lvl3pPr>
            <a:lvl4pPr lvl="3" rtl="0">
              <a:spcBef>
                <a:spcPts val="0"/>
              </a:spcBef>
              <a:spcAft>
                <a:spcPts val="0"/>
              </a:spcAft>
              <a:buSzPts val="4100"/>
              <a:buNone/>
              <a:defRPr/>
            </a:lvl4pPr>
            <a:lvl5pPr lvl="4" rtl="0">
              <a:spcBef>
                <a:spcPts val="0"/>
              </a:spcBef>
              <a:spcAft>
                <a:spcPts val="0"/>
              </a:spcAft>
              <a:buSzPts val="4100"/>
              <a:buNone/>
              <a:defRPr/>
            </a:lvl5pPr>
            <a:lvl6pPr lvl="5" rtl="0">
              <a:spcBef>
                <a:spcPts val="0"/>
              </a:spcBef>
              <a:spcAft>
                <a:spcPts val="0"/>
              </a:spcAft>
              <a:buSzPts val="4100"/>
              <a:buNone/>
              <a:defRPr/>
            </a:lvl6pPr>
            <a:lvl7pPr lvl="6" rtl="0">
              <a:spcBef>
                <a:spcPts val="0"/>
              </a:spcBef>
              <a:spcAft>
                <a:spcPts val="0"/>
              </a:spcAft>
              <a:buSzPts val="4100"/>
              <a:buNone/>
              <a:defRPr/>
            </a:lvl7pPr>
            <a:lvl8pPr lvl="7" rtl="0">
              <a:spcBef>
                <a:spcPts val="0"/>
              </a:spcBef>
              <a:spcAft>
                <a:spcPts val="0"/>
              </a:spcAft>
              <a:buSzPts val="4100"/>
              <a:buNone/>
              <a:defRPr/>
            </a:lvl8pPr>
            <a:lvl9pPr lvl="8" rtl="0">
              <a:spcBef>
                <a:spcPts val="0"/>
              </a:spcBef>
              <a:spcAft>
                <a:spcPts val="0"/>
              </a:spcAft>
              <a:buSzPts val="4100"/>
              <a:buNone/>
              <a:defRPr/>
            </a:lvl9pPr>
          </a:lstStyle>
          <a:p>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Title and four columns 2">
  <p:cSld name="CUSTOM_14_1">
    <p:bg>
      <p:bgPr>
        <a:solidFill>
          <a:schemeClr val="accent1"/>
        </a:solidFill>
        <a:effectLst/>
      </p:bgPr>
    </p:bg>
    <p:spTree>
      <p:nvGrpSpPr>
        <p:cNvPr id="1" name="Shape 1115"/>
        <p:cNvGrpSpPr/>
        <p:nvPr/>
      </p:nvGrpSpPr>
      <p:grpSpPr>
        <a:xfrm>
          <a:off x="0" y="0"/>
          <a:ext cx="0" cy="0"/>
          <a:chOff x="0" y="0"/>
          <a:chExt cx="0" cy="0"/>
        </a:xfrm>
      </p:grpSpPr>
      <p:sp>
        <p:nvSpPr>
          <p:cNvPr id="1116" name="Google Shape;1116;p48"/>
          <p:cNvSpPr/>
          <p:nvPr/>
        </p:nvSpPr>
        <p:spPr>
          <a:xfrm rot="95">
            <a:off x="-64225" y="-63588"/>
            <a:ext cx="9929980" cy="1388483"/>
          </a:xfrm>
          <a:custGeom>
            <a:avLst/>
            <a:gdLst/>
            <a:ahLst/>
            <a:cxnLst/>
            <a:rect l="l" t="t" r="r" b="b"/>
            <a:pathLst>
              <a:path w="109358" h="65325" extrusionOk="0">
                <a:moveTo>
                  <a:pt x="0" y="50845"/>
                </a:moveTo>
                <a:cubicBezTo>
                  <a:pt x="0" y="50845"/>
                  <a:pt x="12451" y="65325"/>
                  <a:pt x="29331" y="56615"/>
                </a:cubicBezTo>
                <a:cubicBezTo>
                  <a:pt x="41893" y="50157"/>
                  <a:pt x="34579" y="33761"/>
                  <a:pt x="41204" y="20845"/>
                </a:cubicBezTo>
                <a:cubicBezTo>
                  <a:pt x="47830" y="7929"/>
                  <a:pt x="63426" y="10795"/>
                  <a:pt x="72601" y="22241"/>
                </a:cubicBezTo>
                <a:cubicBezTo>
                  <a:pt x="83767" y="36180"/>
                  <a:pt x="109357" y="29480"/>
                  <a:pt x="108892" y="1"/>
                </a:cubicBezTo>
                <a:lnTo>
                  <a:pt x="0"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7" name="Google Shape;1117;p48"/>
          <p:cNvSpPr/>
          <p:nvPr/>
        </p:nvSpPr>
        <p:spPr>
          <a:xfrm flipH="1">
            <a:off x="7228421" y="1175526"/>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8" name="Google Shape;1118;p48"/>
          <p:cNvSpPr/>
          <p:nvPr/>
        </p:nvSpPr>
        <p:spPr>
          <a:xfrm flipH="1">
            <a:off x="203483" y="1497825"/>
            <a:ext cx="486749" cy="123183"/>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9" name="Google Shape;1119;p48"/>
          <p:cNvSpPr/>
          <p:nvPr/>
        </p:nvSpPr>
        <p:spPr>
          <a:xfrm flipH="1">
            <a:off x="8810683" y="2207150"/>
            <a:ext cx="486749" cy="123183"/>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0" name="Google Shape;1120;p48"/>
          <p:cNvSpPr/>
          <p:nvPr/>
        </p:nvSpPr>
        <p:spPr>
          <a:xfrm flipH="1">
            <a:off x="5562783" y="1893138"/>
            <a:ext cx="486749" cy="123183"/>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1" name="Google Shape;1121;p48"/>
          <p:cNvSpPr/>
          <p:nvPr/>
        </p:nvSpPr>
        <p:spPr>
          <a:xfrm flipH="1">
            <a:off x="1995937" y="1621012"/>
            <a:ext cx="1117577" cy="282828"/>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2" name="Google Shape;1122;p48"/>
          <p:cNvSpPr/>
          <p:nvPr/>
        </p:nvSpPr>
        <p:spPr>
          <a:xfrm flipH="1">
            <a:off x="6747200" y="772858"/>
            <a:ext cx="538445" cy="150307"/>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3" name="Google Shape;1123;p48"/>
          <p:cNvSpPr txBox="1">
            <a:spLocks noGrp="1"/>
          </p:cNvSpPr>
          <p:nvPr>
            <p:ph type="subTitle" idx="1"/>
          </p:nvPr>
        </p:nvSpPr>
        <p:spPr>
          <a:xfrm>
            <a:off x="2683857" y="3511344"/>
            <a:ext cx="1800000" cy="853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124" name="Google Shape;1124;p48"/>
          <p:cNvSpPr txBox="1">
            <a:spLocks noGrp="1"/>
          </p:cNvSpPr>
          <p:nvPr>
            <p:ph type="subTitle" idx="2"/>
          </p:nvPr>
        </p:nvSpPr>
        <p:spPr>
          <a:xfrm>
            <a:off x="2683857" y="3129444"/>
            <a:ext cx="1800000" cy="3819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800">
                <a:latin typeface="Barlow SemiBold"/>
                <a:ea typeface="Barlow SemiBold"/>
                <a:cs typeface="Barlow SemiBold"/>
                <a:sym typeface="Barlow SemiBold"/>
              </a:defRPr>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125" name="Google Shape;1125;p48"/>
          <p:cNvSpPr txBox="1">
            <a:spLocks noGrp="1"/>
          </p:cNvSpPr>
          <p:nvPr>
            <p:ph type="subTitle" idx="3"/>
          </p:nvPr>
        </p:nvSpPr>
        <p:spPr>
          <a:xfrm>
            <a:off x="713250" y="3129444"/>
            <a:ext cx="1800000" cy="3819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800">
                <a:latin typeface="Barlow SemiBold"/>
                <a:ea typeface="Barlow SemiBold"/>
                <a:cs typeface="Barlow SemiBold"/>
                <a:sym typeface="Barlow SemiBold"/>
              </a:defRPr>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126" name="Google Shape;1126;p48"/>
          <p:cNvSpPr txBox="1">
            <a:spLocks noGrp="1"/>
          </p:cNvSpPr>
          <p:nvPr>
            <p:ph type="subTitle" idx="4"/>
          </p:nvPr>
        </p:nvSpPr>
        <p:spPr>
          <a:xfrm>
            <a:off x="4658187" y="3129444"/>
            <a:ext cx="1800000" cy="3819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800">
                <a:latin typeface="Barlow SemiBold"/>
                <a:ea typeface="Barlow SemiBold"/>
                <a:cs typeface="Barlow SemiBold"/>
                <a:sym typeface="Barlow SemiBold"/>
              </a:defRPr>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127" name="Google Shape;1127;p48"/>
          <p:cNvSpPr txBox="1">
            <a:spLocks noGrp="1"/>
          </p:cNvSpPr>
          <p:nvPr>
            <p:ph type="subTitle" idx="5"/>
          </p:nvPr>
        </p:nvSpPr>
        <p:spPr>
          <a:xfrm>
            <a:off x="6630775" y="3129444"/>
            <a:ext cx="1800000" cy="3819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800">
                <a:latin typeface="Barlow SemiBold"/>
                <a:ea typeface="Barlow SemiBold"/>
                <a:cs typeface="Barlow SemiBold"/>
                <a:sym typeface="Barlow SemiBold"/>
              </a:defRPr>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128" name="Google Shape;1128;p48"/>
          <p:cNvSpPr txBox="1">
            <a:spLocks noGrp="1"/>
          </p:cNvSpPr>
          <p:nvPr>
            <p:ph type="subTitle" idx="6"/>
          </p:nvPr>
        </p:nvSpPr>
        <p:spPr>
          <a:xfrm>
            <a:off x="713250" y="3511194"/>
            <a:ext cx="1800000" cy="853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129" name="Google Shape;1129;p48"/>
          <p:cNvSpPr txBox="1">
            <a:spLocks noGrp="1"/>
          </p:cNvSpPr>
          <p:nvPr>
            <p:ph type="subTitle" idx="7"/>
          </p:nvPr>
        </p:nvSpPr>
        <p:spPr>
          <a:xfrm>
            <a:off x="6630775" y="3511344"/>
            <a:ext cx="1800000" cy="853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130" name="Google Shape;1130;p48"/>
          <p:cNvSpPr txBox="1">
            <a:spLocks noGrp="1"/>
          </p:cNvSpPr>
          <p:nvPr>
            <p:ph type="subTitle" idx="8"/>
          </p:nvPr>
        </p:nvSpPr>
        <p:spPr>
          <a:xfrm>
            <a:off x="4658187" y="3511194"/>
            <a:ext cx="1800000" cy="853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131" name="Google Shape;1131;p48"/>
          <p:cNvSpPr txBox="1">
            <a:spLocks noGrp="1"/>
          </p:cNvSpPr>
          <p:nvPr>
            <p:ph type="title"/>
          </p:nvPr>
        </p:nvSpPr>
        <p:spPr>
          <a:xfrm>
            <a:off x="540000" y="491400"/>
            <a:ext cx="8100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4100"/>
              <a:buNone/>
              <a:defRPr/>
            </a:lvl1pPr>
            <a:lvl2pPr lvl="1" rtl="0">
              <a:spcBef>
                <a:spcPts val="0"/>
              </a:spcBef>
              <a:spcAft>
                <a:spcPts val="0"/>
              </a:spcAft>
              <a:buSzPts val="4100"/>
              <a:buNone/>
              <a:defRPr/>
            </a:lvl2pPr>
            <a:lvl3pPr lvl="2" rtl="0">
              <a:spcBef>
                <a:spcPts val="0"/>
              </a:spcBef>
              <a:spcAft>
                <a:spcPts val="0"/>
              </a:spcAft>
              <a:buSzPts val="4100"/>
              <a:buNone/>
              <a:defRPr/>
            </a:lvl3pPr>
            <a:lvl4pPr lvl="3" rtl="0">
              <a:spcBef>
                <a:spcPts val="0"/>
              </a:spcBef>
              <a:spcAft>
                <a:spcPts val="0"/>
              </a:spcAft>
              <a:buSzPts val="4100"/>
              <a:buNone/>
              <a:defRPr/>
            </a:lvl4pPr>
            <a:lvl5pPr lvl="4" rtl="0">
              <a:spcBef>
                <a:spcPts val="0"/>
              </a:spcBef>
              <a:spcAft>
                <a:spcPts val="0"/>
              </a:spcAft>
              <a:buSzPts val="4100"/>
              <a:buNone/>
              <a:defRPr/>
            </a:lvl5pPr>
            <a:lvl6pPr lvl="5" rtl="0">
              <a:spcBef>
                <a:spcPts val="0"/>
              </a:spcBef>
              <a:spcAft>
                <a:spcPts val="0"/>
              </a:spcAft>
              <a:buSzPts val="4100"/>
              <a:buNone/>
              <a:defRPr/>
            </a:lvl6pPr>
            <a:lvl7pPr lvl="6" rtl="0">
              <a:spcBef>
                <a:spcPts val="0"/>
              </a:spcBef>
              <a:spcAft>
                <a:spcPts val="0"/>
              </a:spcAft>
              <a:buSzPts val="4100"/>
              <a:buNone/>
              <a:defRPr/>
            </a:lvl7pPr>
            <a:lvl8pPr lvl="7" rtl="0">
              <a:spcBef>
                <a:spcPts val="0"/>
              </a:spcBef>
              <a:spcAft>
                <a:spcPts val="0"/>
              </a:spcAft>
              <a:buSzPts val="4100"/>
              <a:buNone/>
              <a:defRPr/>
            </a:lvl8pPr>
            <a:lvl9pPr lvl="8" rtl="0">
              <a:spcBef>
                <a:spcPts val="0"/>
              </a:spcBef>
              <a:spcAft>
                <a:spcPts val="0"/>
              </a:spcAft>
              <a:buSzPts val="4100"/>
              <a:buNone/>
              <a:defRPr/>
            </a:lvl9pPr>
          </a:lstStyle>
          <a:p>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itle and five columns">
  <p:cSld name="BLANK_2_1">
    <p:spTree>
      <p:nvGrpSpPr>
        <p:cNvPr id="1" name="Shape 1132"/>
        <p:cNvGrpSpPr/>
        <p:nvPr/>
      </p:nvGrpSpPr>
      <p:grpSpPr>
        <a:xfrm>
          <a:off x="0" y="0"/>
          <a:ext cx="0" cy="0"/>
          <a:chOff x="0" y="0"/>
          <a:chExt cx="0" cy="0"/>
        </a:xfrm>
      </p:grpSpPr>
      <p:sp>
        <p:nvSpPr>
          <p:cNvPr id="1133" name="Google Shape;1133;p49"/>
          <p:cNvSpPr/>
          <p:nvPr/>
        </p:nvSpPr>
        <p:spPr>
          <a:xfrm rot="10800000" flipH="1">
            <a:off x="-1688650" y="4421481"/>
            <a:ext cx="11509246" cy="1252419"/>
          </a:xfrm>
          <a:custGeom>
            <a:avLst/>
            <a:gdLst/>
            <a:ahLst/>
            <a:cxnLst/>
            <a:rect l="l" t="t" r="r" b="b"/>
            <a:pathLst>
              <a:path w="177427" h="65606" extrusionOk="0">
                <a:moveTo>
                  <a:pt x="158924" y="1"/>
                </a:moveTo>
                <a:cubicBezTo>
                  <a:pt x="156798" y="1"/>
                  <a:pt x="154687" y="187"/>
                  <a:pt x="152643" y="708"/>
                </a:cubicBezTo>
                <a:cubicBezTo>
                  <a:pt x="147372" y="1975"/>
                  <a:pt x="142902" y="5278"/>
                  <a:pt x="138099" y="7779"/>
                </a:cubicBezTo>
                <a:cubicBezTo>
                  <a:pt x="127222" y="13486"/>
                  <a:pt x="114864" y="15199"/>
                  <a:pt x="102448" y="15199"/>
                </a:cubicBezTo>
                <a:cubicBezTo>
                  <a:pt x="97882" y="15199"/>
                  <a:pt x="93308" y="14967"/>
                  <a:pt x="88797" y="14618"/>
                </a:cubicBezTo>
                <a:cubicBezTo>
                  <a:pt x="76313" y="13623"/>
                  <a:pt x="63791" y="11812"/>
                  <a:pt x="51302" y="11812"/>
                </a:cubicBezTo>
                <a:cubicBezTo>
                  <a:pt x="47039" y="11812"/>
                  <a:pt x="42780" y="12023"/>
                  <a:pt x="38528" y="12550"/>
                </a:cubicBezTo>
                <a:cubicBezTo>
                  <a:pt x="33524" y="13150"/>
                  <a:pt x="27720" y="14885"/>
                  <a:pt x="26086" y="19655"/>
                </a:cubicBezTo>
                <a:cubicBezTo>
                  <a:pt x="25218" y="22290"/>
                  <a:pt x="25852" y="25225"/>
                  <a:pt x="24985" y="27827"/>
                </a:cubicBezTo>
                <a:cubicBezTo>
                  <a:pt x="23384" y="32597"/>
                  <a:pt x="17713" y="34332"/>
                  <a:pt x="12876" y="35499"/>
                </a:cubicBezTo>
                <a:cubicBezTo>
                  <a:pt x="8006" y="36734"/>
                  <a:pt x="2369" y="38735"/>
                  <a:pt x="1134" y="43572"/>
                </a:cubicBezTo>
                <a:cubicBezTo>
                  <a:pt x="0" y="47841"/>
                  <a:pt x="3136" y="52178"/>
                  <a:pt x="6872" y="54513"/>
                </a:cubicBezTo>
                <a:cubicBezTo>
                  <a:pt x="11313" y="57277"/>
                  <a:pt x="16556" y="58167"/>
                  <a:pt x="21833" y="58167"/>
                </a:cubicBezTo>
                <a:cubicBezTo>
                  <a:pt x="24008" y="58167"/>
                  <a:pt x="26188" y="58016"/>
                  <a:pt x="28320" y="57782"/>
                </a:cubicBezTo>
                <a:cubicBezTo>
                  <a:pt x="34278" y="57132"/>
                  <a:pt x="40236" y="55932"/>
                  <a:pt x="46158" y="55932"/>
                </a:cubicBezTo>
                <a:cubicBezTo>
                  <a:pt x="47531" y="55932"/>
                  <a:pt x="48901" y="55997"/>
                  <a:pt x="50269" y="56147"/>
                </a:cubicBezTo>
                <a:cubicBezTo>
                  <a:pt x="62411" y="57448"/>
                  <a:pt x="73353" y="65154"/>
                  <a:pt x="85528" y="65588"/>
                </a:cubicBezTo>
                <a:cubicBezTo>
                  <a:pt x="85878" y="65599"/>
                  <a:pt x="86227" y="65605"/>
                  <a:pt x="86575" y="65605"/>
                </a:cubicBezTo>
                <a:cubicBezTo>
                  <a:pt x="100875" y="65605"/>
                  <a:pt x="113964" y="55814"/>
                  <a:pt x="128325" y="55814"/>
                </a:cubicBezTo>
                <a:cubicBezTo>
                  <a:pt x="138972" y="55814"/>
                  <a:pt x="149050" y="61170"/>
                  <a:pt x="159608" y="61170"/>
                </a:cubicBezTo>
                <a:cubicBezTo>
                  <a:pt x="160198" y="61170"/>
                  <a:pt x="160789" y="61153"/>
                  <a:pt x="161382" y="61118"/>
                </a:cubicBezTo>
                <a:cubicBezTo>
                  <a:pt x="163584" y="60984"/>
                  <a:pt x="165819" y="60584"/>
                  <a:pt x="167487" y="59250"/>
                </a:cubicBezTo>
                <a:cubicBezTo>
                  <a:pt x="168687" y="58282"/>
                  <a:pt x="169521" y="56981"/>
                  <a:pt x="170255" y="55614"/>
                </a:cubicBezTo>
                <a:cubicBezTo>
                  <a:pt x="172924" y="50477"/>
                  <a:pt x="173958" y="44572"/>
                  <a:pt x="173191" y="38835"/>
                </a:cubicBezTo>
                <a:cubicBezTo>
                  <a:pt x="172423" y="32731"/>
                  <a:pt x="169588" y="26626"/>
                  <a:pt x="170956" y="20589"/>
                </a:cubicBezTo>
                <a:cubicBezTo>
                  <a:pt x="171923" y="16252"/>
                  <a:pt x="177427" y="10048"/>
                  <a:pt x="176126" y="5478"/>
                </a:cubicBezTo>
                <a:cubicBezTo>
                  <a:pt x="174792" y="975"/>
                  <a:pt x="167453" y="608"/>
                  <a:pt x="163584" y="241"/>
                </a:cubicBezTo>
                <a:cubicBezTo>
                  <a:pt x="162036" y="100"/>
                  <a:pt x="160476" y="1"/>
                  <a:pt x="15892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4" name="Google Shape;1134;p49"/>
          <p:cNvSpPr/>
          <p:nvPr/>
        </p:nvSpPr>
        <p:spPr>
          <a:xfrm flipH="1">
            <a:off x="7316450" y="968650"/>
            <a:ext cx="1617700" cy="310000"/>
          </a:xfrm>
          <a:custGeom>
            <a:avLst/>
            <a:gdLst/>
            <a:ahLst/>
            <a:cxnLst/>
            <a:rect l="l" t="t" r="r" b="b"/>
            <a:pathLst>
              <a:path w="64708" h="12400" extrusionOk="0">
                <a:moveTo>
                  <a:pt x="24594" y="0"/>
                </a:moveTo>
                <a:cubicBezTo>
                  <a:pt x="23235" y="0"/>
                  <a:pt x="21887" y="428"/>
                  <a:pt x="20605" y="989"/>
                </a:cubicBezTo>
                <a:cubicBezTo>
                  <a:pt x="18645" y="1824"/>
                  <a:pt x="16844" y="2949"/>
                  <a:pt x="15205" y="4299"/>
                </a:cubicBezTo>
                <a:cubicBezTo>
                  <a:pt x="14176" y="5135"/>
                  <a:pt x="13212" y="6067"/>
                  <a:pt x="12730" y="7257"/>
                </a:cubicBezTo>
                <a:cubicBezTo>
                  <a:pt x="12537" y="7771"/>
                  <a:pt x="12409" y="8350"/>
                  <a:pt x="12087" y="8800"/>
                </a:cubicBezTo>
                <a:cubicBezTo>
                  <a:pt x="11639" y="9373"/>
                  <a:pt x="10932" y="9607"/>
                  <a:pt x="10187" y="9607"/>
                </a:cubicBezTo>
                <a:cubicBezTo>
                  <a:pt x="9596" y="9607"/>
                  <a:pt x="8981" y="9459"/>
                  <a:pt x="8455" y="9218"/>
                </a:cubicBezTo>
                <a:cubicBezTo>
                  <a:pt x="7233" y="8703"/>
                  <a:pt x="6140" y="7835"/>
                  <a:pt x="4822" y="7610"/>
                </a:cubicBezTo>
                <a:cubicBezTo>
                  <a:pt x="4585" y="7572"/>
                  <a:pt x="4360" y="7554"/>
                  <a:pt x="4146" y="7554"/>
                </a:cubicBezTo>
                <a:cubicBezTo>
                  <a:pt x="1627" y="7554"/>
                  <a:pt x="623" y="10044"/>
                  <a:pt x="1" y="12207"/>
                </a:cubicBezTo>
                <a:lnTo>
                  <a:pt x="62393" y="12207"/>
                </a:lnTo>
                <a:cubicBezTo>
                  <a:pt x="63165" y="12207"/>
                  <a:pt x="63968" y="12207"/>
                  <a:pt x="64708" y="12400"/>
                </a:cubicBezTo>
                <a:cubicBezTo>
                  <a:pt x="63185" y="11258"/>
                  <a:pt x="61529" y="10116"/>
                  <a:pt x="59715" y="10116"/>
                </a:cubicBezTo>
                <a:cubicBezTo>
                  <a:pt x="59538" y="10116"/>
                  <a:pt x="59359" y="10127"/>
                  <a:pt x="59179" y="10150"/>
                </a:cubicBezTo>
                <a:cubicBezTo>
                  <a:pt x="58452" y="10233"/>
                  <a:pt x="57684" y="10517"/>
                  <a:pt x="56981" y="10517"/>
                </a:cubicBezTo>
                <a:cubicBezTo>
                  <a:pt x="56596" y="10517"/>
                  <a:pt x="56230" y="10432"/>
                  <a:pt x="55900" y="10182"/>
                </a:cubicBezTo>
                <a:cubicBezTo>
                  <a:pt x="55611" y="9957"/>
                  <a:pt x="55418" y="9635"/>
                  <a:pt x="55161" y="9314"/>
                </a:cubicBezTo>
                <a:cubicBezTo>
                  <a:pt x="54073" y="7898"/>
                  <a:pt x="52190" y="7417"/>
                  <a:pt x="50325" y="7417"/>
                </a:cubicBezTo>
                <a:cubicBezTo>
                  <a:pt x="49820" y="7417"/>
                  <a:pt x="49315" y="7452"/>
                  <a:pt x="48828" y="7514"/>
                </a:cubicBezTo>
                <a:cubicBezTo>
                  <a:pt x="46771" y="7739"/>
                  <a:pt x="44810" y="8253"/>
                  <a:pt x="42946" y="9057"/>
                </a:cubicBezTo>
                <a:cubicBezTo>
                  <a:pt x="41789" y="9603"/>
                  <a:pt x="40631" y="10182"/>
                  <a:pt x="39346" y="10310"/>
                </a:cubicBezTo>
                <a:cubicBezTo>
                  <a:pt x="39203" y="10323"/>
                  <a:pt x="39062" y="10329"/>
                  <a:pt x="38922" y="10329"/>
                </a:cubicBezTo>
                <a:cubicBezTo>
                  <a:pt x="36128" y="10329"/>
                  <a:pt x="33859" y="7945"/>
                  <a:pt x="32145" y="5649"/>
                </a:cubicBezTo>
                <a:cubicBezTo>
                  <a:pt x="30377" y="3239"/>
                  <a:pt x="28416" y="539"/>
                  <a:pt x="25427" y="56"/>
                </a:cubicBezTo>
                <a:cubicBezTo>
                  <a:pt x="25149" y="18"/>
                  <a:pt x="24871" y="0"/>
                  <a:pt x="2459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5" name="Google Shape;1135;p49"/>
          <p:cNvSpPr/>
          <p:nvPr/>
        </p:nvSpPr>
        <p:spPr>
          <a:xfrm flipH="1">
            <a:off x="258513" y="239813"/>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6" name="Google Shape;1136;p49"/>
          <p:cNvSpPr txBox="1">
            <a:spLocks noGrp="1"/>
          </p:cNvSpPr>
          <p:nvPr>
            <p:ph type="title"/>
          </p:nvPr>
        </p:nvSpPr>
        <p:spPr>
          <a:xfrm>
            <a:off x="540000" y="491400"/>
            <a:ext cx="8100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4100"/>
              <a:buNone/>
              <a:defRPr/>
            </a:lvl1pPr>
            <a:lvl2pPr lvl="1" rtl="0">
              <a:spcBef>
                <a:spcPts val="0"/>
              </a:spcBef>
              <a:spcAft>
                <a:spcPts val="0"/>
              </a:spcAft>
              <a:buSzPts val="4100"/>
              <a:buNone/>
              <a:defRPr/>
            </a:lvl2pPr>
            <a:lvl3pPr lvl="2" rtl="0">
              <a:spcBef>
                <a:spcPts val="0"/>
              </a:spcBef>
              <a:spcAft>
                <a:spcPts val="0"/>
              </a:spcAft>
              <a:buSzPts val="4100"/>
              <a:buNone/>
              <a:defRPr/>
            </a:lvl3pPr>
            <a:lvl4pPr lvl="3" rtl="0">
              <a:spcBef>
                <a:spcPts val="0"/>
              </a:spcBef>
              <a:spcAft>
                <a:spcPts val="0"/>
              </a:spcAft>
              <a:buSzPts val="4100"/>
              <a:buNone/>
              <a:defRPr/>
            </a:lvl4pPr>
            <a:lvl5pPr lvl="4" rtl="0">
              <a:spcBef>
                <a:spcPts val="0"/>
              </a:spcBef>
              <a:spcAft>
                <a:spcPts val="0"/>
              </a:spcAft>
              <a:buSzPts val="4100"/>
              <a:buNone/>
              <a:defRPr/>
            </a:lvl5pPr>
            <a:lvl6pPr lvl="5" rtl="0">
              <a:spcBef>
                <a:spcPts val="0"/>
              </a:spcBef>
              <a:spcAft>
                <a:spcPts val="0"/>
              </a:spcAft>
              <a:buSzPts val="4100"/>
              <a:buNone/>
              <a:defRPr/>
            </a:lvl6pPr>
            <a:lvl7pPr lvl="6" rtl="0">
              <a:spcBef>
                <a:spcPts val="0"/>
              </a:spcBef>
              <a:spcAft>
                <a:spcPts val="0"/>
              </a:spcAft>
              <a:buSzPts val="4100"/>
              <a:buNone/>
              <a:defRPr/>
            </a:lvl7pPr>
            <a:lvl8pPr lvl="7" rtl="0">
              <a:spcBef>
                <a:spcPts val="0"/>
              </a:spcBef>
              <a:spcAft>
                <a:spcPts val="0"/>
              </a:spcAft>
              <a:buSzPts val="4100"/>
              <a:buNone/>
              <a:defRPr/>
            </a:lvl8pPr>
            <a:lvl9pPr lvl="8" rtl="0">
              <a:spcBef>
                <a:spcPts val="0"/>
              </a:spcBef>
              <a:spcAft>
                <a:spcPts val="0"/>
              </a:spcAft>
              <a:buSzPts val="4100"/>
              <a:buNone/>
              <a:defRPr/>
            </a:lvl9pPr>
          </a:lstStyle>
          <a:p>
            <a:endParaRPr/>
          </a:p>
        </p:txBody>
      </p:sp>
      <p:sp>
        <p:nvSpPr>
          <p:cNvPr id="1137" name="Google Shape;1137;p49"/>
          <p:cNvSpPr txBox="1">
            <a:spLocks noGrp="1"/>
          </p:cNvSpPr>
          <p:nvPr>
            <p:ph type="title" idx="2" hasCustomPrompt="1"/>
          </p:nvPr>
        </p:nvSpPr>
        <p:spPr>
          <a:xfrm>
            <a:off x="912691" y="1632264"/>
            <a:ext cx="933000" cy="458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000"/>
              <a:buNone/>
              <a:defRPr sz="1800"/>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r>
              <a:t>xx%</a:t>
            </a:r>
          </a:p>
        </p:txBody>
      </p:sp>
      <p:sp>
        <p:nvSpPr>
          <p:cNvPr id="1138" name="Google Shape;1138;p49"/>
          <p:cNvSpPr txBox="1">
            <a:spLocks noGrp="1"/>
          </p:cNvSpPr>
          <p:nvPr>
            <p:ph type="title" idx="3" hasCustomPrompt="1"/>
          </p:nvPr>
        </p:nvSpPr>
        <p:spPr>
          <a:xfrm>
            <a:off x="2529519" y="1632264"/>
            <a:ext cx="933000" cy="458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000"/>
              <a:buNone/>
              <a:defRPr sz="1800"/>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r>
              <a:t>xx%</a:t>
            </a:r>
          </a:p>
        </p:txBody>
      </p:sp>
      <p:sp>
        <p:nvSpPr>
          <p:cNvPr id="1139" name="Google Shape;1139;p49"/>
          <p:cNvSpPr txBox="1">
            <a:spLocks noGrp="1"/>
          </p:cNvSpPr>
          <p:nvPr>
            <p:ph type="title" idx="4" hasCustomPrompt="1"/>
          </p:nvPr>
        </p:nvSpPr>
        <p:spPr>
          <a:xfrm>
            <a:off x="4123846" y="1632264"/>
            <a:ext cx="933000" cy="458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000"/>
              <a:buNone/>
              <a:defRPr sz="1800"/>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r>
              <a:t>xx%</a:t>
            </a:r>
          </a:p>
        </p:txBody>
      </p:sp>
      <p:sp>
        <p:nvSpPr>
          <p:cNvPr id="1140" name="Google Shape;1140;p49"/>
          <p:cNvSpPr txBox="1">
            <a:spLocks noGrp="1"/>
          </p:cNvSpPr>
          <p:nvPr>
            <p:ph type="title" idx="5" hasCustomPrompt="1"/>
          </p:nvPr>
        </p:nvSpPr>
        <p:spPr>
          <a:xfrm>
            <a:off x="5718173" y="1632264"/>
            <a:ext cx="933000" cy="458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000"/>
              <a:buNone/>
              <a:defRPr sz="1800"/>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r>
              <a:t>xx%</a:t>
            </a:r>
          </a:p>
        </p:txBody>
      </p:sp>
      <p:sp>
        <p:nvSpPr>
          <p:cNvPr id="1141" name="Google Shape;1141;p49"/>
          <p:cNvSpPr txBox="1">
            <a:spLocks noGrp="1"/>
          </p:cNvSpPr>
          <p:nvPr>
            <p:ph type="title" idx="6" hasCustomPrompt="1"/>
          </p:nvPr>
        </p:nvSpPr>
        <p:spPr>
          <a:xfrm>
            <a:off x="7312500" y="1632264"/>
            <a:ext cx="933000" cy="458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000"/>
              <a:buNone/>
              <a:defRPr sz="1800"/>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r>
              <a:t>xx%</a:t>
            </a:r>
          </a:p>
        </p:txBody>
      </p:sp>
      <p:sp>
        <p:nvSpPr>
          <p:cNvPr id="1142" name="Google Shape;1142;p49"/>
          <p:cNvSpPr txBox="1">
            <a:spLocks noGrp="1"/>
          </p:cNvSpPr>
          <p:nvPr>
            <p:ph type="subTitle" idx="1"/>
          </p:nvPr>
        </p:nvSpPr>
        <p:spPr>
          <a:xfrm>
            <a:off x="2173850" y="2008975"/>
            <a:ext cx="1603500" cy="1151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1600"/>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143" name="Google Shape;1143;p49"/>
          <p:cNvSpPr txBox="1">
            <a:spLocks noGrp="1"/>
          </p:cNvSpPr>
          <p:nvPr>
            <p:ph type="subTitle" idx="7"/>
          </p:nvPr>
        </p:nvSpPr>
        <p:spPr>
          <a:xfrm>
            <a:off x="3770250" y="2008975"/>
            <a:ext cx="1603500" cy="1151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1600"/>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144" name="Google Shape;1144;p49"/>
          <p:cNvSpPr txBox="1">
            <a:spLocks noGrp="1"/>
          </p:cNvSpPr>
          <p:nvPr>
            <p:ph type="subTitle" idx="8"/>
          </p:nvPr>
        </p:nvSpPr>
        <p:spPr>
          <a:xfrm>
            <a:off x="5373750" y="2008975"/>
            <a:ext cx="1603500" cy="1151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1600"/>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145" name="Google Shape;1145;p49"/>
          <p:cNvSpPr txBox="1">
            <a:spLocks noGrp="1"/>
          </p:cNvSpPr>
          <p:nvPr>
            <p:ph type="subTitle" idx="9"/>
          </p:nvPr>
        </p:nvSpPr>
        <p:spPr>
          <a:xfrm>
            <a:off x="6977250" y="2008975"/>
            <a:ext cx="1603500" cy="1151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1600"/>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146" name="Google Shape;1146;p49"/>
          <p:cNvSpPr txBox="1">
            <a:spLocks noGrp="1"/>
          </p:cNvSpPr>
          <p:nvPr>
            <p:ph type="subTitle" idx="13"/>
          </p:nvPr>
        </p:nvSpPr>
        <p:spPr>
          <a:xfrm>
            <a:off x="563250" y="2008975"/>
            <a:ext cx="1603500" cy="1151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1600"/>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itle and six columns">
  <p:cSld name="CUSTOM_11">
    <p:spTree>
      <p:nvGrpSpPr>
        <p:cNvPr id="1" name="Shape 1147"/>
        <p:cNvGrpSpPr/>
        <p:nvPr/>
      </p:nvGrpSpPr>
      <p:grpSpPr>
        <a:xfrm>
          <a:off x="0" y="0"/>
          <a:ext cx="0" cy="0"/>
          <a:chOff x="0" y="0"/>
          <a:chExt cx="0" cy="0"/>
        </a:xfrm>
      </p:grpSpPr>
      <p:sp>
        <p:nvSpPr>
          <p:cNvPr id="1148" name="Google Shape;1148;p50"/>
          <p:cNvSpPr txBox="1">
            <a:spLocks noGrp="1"/>
          </p:cNvSpPr>
          <p:nvPr>
            <p:ph type="subTitle" idx="1"/>
          </p:nvPr>
        </p:nvSpPr>
        <p:spPr>
          <a:xfrm>
            <a:off x="1282892" y="3851500"/>
            <a:ext cx="1980000" cy="681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149" name="Google Shape;1149;p50"/>
          <p:cNvSpPr txBox="1">
            <a:spLocks noGrp="1"/>
          </p:cNvSpPr>
          <p:nvPr>
            <p:ph type="subTitle" idx="2"/>
          </p:nvPr>
        </p:nvSpPr>
        <p:spPr>
          <a:xfrm>
            <a:off x="3568170" y="3851500"/>
            <a:ext cx="1980000" cy="681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150" name="Google Shape;1150;p50"/>
          <p:cNvSpPr txBox="1">
            <a:spLocks noGrp="1"/>
          </p:cNvSpPr>
          <p:nvPr>
            <p:ph type="subTitle" idx="3"/>
          </p:nvPr>
        </p:nvSpPr>
        <p:spPr>
          <a:xfrm>
            <a:off x="5881108" y="3851500"/>
            <a:ext cx="1980000" cy="681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151" name="Google Shape;1151;p50"/>
          <p:cNvSpPr txBox="1">
            <a:spLocks noGrp="1"/>
          </p:cNvSpPr>
          <p:nvPr>
            <p:ph type="subTitle" idx="4"/>
          </p:nvPr>
        </p:nvSpPr>
        <p:spPr>
          <a:xfrm>
            <a:off x="1282892" y="2336225"/>
            <a:ext cx="1980000" cy="681600"/>
          </a:xfrm>
          <a:prstGeom prst="rect">
            <a:avLst/>
          </a:prstGeom>
        </p:spPr>
        <p:txBody>
          <a:bodyPr spcFirstLastPara="1" wrap="square" lIns="91425" tIns="91425" rIns="91425" bIns="91425" anchor="t" anchorCtr="0">
            <a:noAutofit/>
          </a:bodyPr>
          <a:lstStyle>
            <a:lvl1pPr lvl="0" algn="ctr">
              <a:spcBef>
                <a:spcPts val="0"/>
              </a:spcBef>
              <a:spcAft>
                <a:spcPts val="0"/>
              </a:spcAft>
              <a:buSzPts val="1400"/>
              <a:buNone/>
              <a:defRPr/>
            </a:lvl1pPr>
            <a:lvl2pPr lvl="1">
              <a:spcBef>
                <a:spcPts val="0"/>
              </a:spcBef>
              <a:spcAft>
                <a:spcPts val="0"/>
              </a:spcAft>
              <a:buSzPts val="1400"/>
              <a:buNone/>
              <a:defRPr/>
            </a:lvl2pPr>
            <a:lvl3pPr lvl="2">
              <a:spcBef>
                <a:spcPts val="1600"/>
              </a:spcBef>
              <a:spcAft>
                <a:spcPts val="0"/>
              </a:spcAft>
              <a:buSzPts val="1400"/>
              <a:buNone/>
              <a:defRPr/>
            </a:lvl3pPr>
            <a:lvl4pPr lvl="3">
              <a:spcBef>
                <a:spcPts val="1600"/>
              </a:spcBef>
              <a:spcAft>
                <a:spcPts val="0"/>
              </a:spcAft>
              <a:buSzPts val="1400"/>
              <a:buNone/>
              <a:defRPr/>
            </a:lvl4pPr>
            <a:lvl5pPr lvl="4">
              <a:spcBef>
                <a:spcPts val="1600"/>
              </a:spcBef>
              <a:spcAft>
                <a:spcPts val="0"/>
              </a:spcAft>
              <a:buSzPts val="1400"/>
              <a:buNone/>
              <a:defRPr/>
            </a:lvl5pPr>
            <a:lvl6pPr lvl="5">
              <a:spcBef>
                <a:spcPts val="1600"/>
              </a:spcBef>
              <a:spcAft>
                <a:spcPts val="0"/>
              </a:spcAft>
              <a:buSzPts val="1400"/>
              <a:buNone/>
              <a:defRPr/>
            </a:lvl6pPr>
            <a:lvl7pPr lvl="6">
              <a:spcBef>
                <a:spcPts val="1600"/>
              </a:spcBef>
              <a:spcAft>
                <a:spcPts val="0"/>
              </a:spcAft>
              <a:buSzPts val="1400"/>
              <a:buNone/>
              <a:defRPr/>
            </a:lvl7pPr>
            <a:lvl8pPr lvl="7">
              <a:spcBef>
                <a:spcPts val="1600"/>
              </a:spcBef>
              <a:spcAft>
                <a:spcPts val="0"/>
              </a:spcAft>
              <a:buSzPts val="1400"/>
              <a:buNone/>
              <a:defRPr/>
            </a:lvl8pPr>
            <a:lvl9pPr lvl="8">
              <a:spcBef>
                <a:spcPts val="1600"/>
              </a:spcBef>
              <a:spcAft>
                <a:spcPts val="1600"/>
              </a:spcAft>
              <a:buSzPts val="1400"/>
              <a:buNone/>
              <a:defRPr/>
            </a:lvl9pPr>
          </a:lstStyle>
          <a:p>
            <a:endParaRPr/>
          </a:p>
        </p:txBody>
      </p:sp>
      <p:sp>
        <p:nvSpPr>
          <p:cNvPr id="1152" name="Google Shape;1152;p50"/>
          <p:cNvSpPr/>
          <p:nvPr/>
        </p:nvSpPr>
        <p:spPr>
          <a:xfrm>
            <a:off x="-362945" y="-203494"/>
            <a:ext cx="5267606" cy="2419701"/>
          </a:xfrm>
          <a:custGeom>
            <a:avLst/>
            <a:gdLst/>
            <a:ahLst/>
            <a:cxnLst/>
            <a:rect l="l" t="t" r="r" b="b"/>
            <a:pathLst>
              <a:path w="85164" h="81795" extrusionOk="0">
                <a:moveTo>
                  <a:pt x="0" y="80250"/>
                </a:moveTo>
                <a:cubicBezTo>
                  <a:pt x="0" y="80250"/>
                  <a:pt x="21663" y="81794"/>
                  <a:pt x="21663" y="62123"/>
                </a:cubicBezTo>
                <a:cubicBezTo>
                  <a:pt x="21663" y="42470"/>
                  <a:pt x="7705" y="41074"/>
                  <a:pt x="9101" y="22929"/>
                </a:cubicBezTo>
                <a:cubicBezTo>
                  <a:pt x="10497" y="4783"/>
                  <a:pt x="31434" y="5137"/>
                  <a:pt x="41204" y="20844"/>
                </a:cubicBezTo>
                <a:cubicBezTo>
                  <a:pt x="50975" y="36533"/>
                  <a:pt x="82036" y="28698"/>
                  <a:pt x="85163" y="0"/>
                </a:cubicBezTo>
                <a:lnTo>
                  <a:pt x="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3" name="Google Shape;1153;p50"/>
          <p:cNvSpPr/>
          <p:nvPr/>
        </p:nvSpPr>
        <p:spPr>
          <a:xfrm rot="10800000">
            <a:off x="-2162850" y="4011037"/>
            <a:ext cx="10176861" cy="1353213"/>
          </a:xfrm>
          <a:custGeom>
            <a:avLst/>
            <a:gdLst/>
            <a:ahLst/>
            <a:cxnLst/>
            <a:rect l="l" t="t" r="r" b="b"/>
            <a:pathLst>
              <a:path w="132957" h="43120" extrusionOk="0">
                <a:moveTo>
                  <a:pt x="1" y="1"/>
                </a:moveTo>
                <a:cubicBezTo>
                  <a:pt x="1" y="1"/>
                  <a:pt x="11158" y="24994"/>
                  <a:pt x="31259" y="24994"/>
                </a:cubicBezTo>
                <a:cubicBezTo>
                  <a:pt x="35262" y="24994"/>
                  <a:pt x="39619" y="24003"/>
                  <a:pt x="44313" y="21626"/>
                </a:cubicBezTo>
                <a:cubicBezTo>
                  <a:pt x="57230" y="15087"/>
                  <a:pt x="67816" y="11920"/>
                  <a:pt x="75470" y="11920"/>
                </a:cubicBezTo>
                <a:cubicBezTo>
                  <a:pt x="84568" y="11920"/>
                  <a:pt x="89525" y="16394"/>
                  <a:pt x="89333" y="24995"/>
                </a:cubicBezTo>
                <a:cubicBezTo>
                  <a:pt x="89129" y="34113"/>
                  <a:pt x="98552" y="43120"/>
                  <a:pt x="109512" y="43120"/>
                </a:cubicBezTo>
                <a:cubicBezTo>
                  <a:pt x="117567" y="43120"/>
                  <a:pt x="126452" y="38255"/>
                  <a:pt x="132956" y="24995"/>
                </a:cubicBezTo>
                <a:lnTo>
                  <a:pt x="13295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4" name="Google Shape;1154;p50"/>
          <p:cNvSpPr/>
          <p:nvPr/>
        </p:nvSpPr>
        <p:spPr>
          <a:xfrm>
            <a:off x="8091300" y="1336663"/>
            <a:ext cx="1617700" cy="310000"/>
          </a:xfrm>
          <a:custGeom>
            <a:avLst/>
            <a:gdLst/>
            <a:ahLst/>
            <a:cxnLst/>
            <a:rect l="l" t="t" r="r" b="b"/>
            <a:pathLst>
              <a:path w="64708" h="12400" extrusionOk="0">
                <a:moveTo>
                  <a:pt x="24594" y="0"/>
                </a:moveTo>
                <a:cubicBezTo>
                  <a:pt x="23235" y="0"/>
                  <a:pt x="21887" y="428"/>
                  <a:pt x="20605" y="989"/>
                </a:cubicBezTo>
                <a:cubicBezTo>
                  <a:pt x="18645" y="1824"/>
                  <a:pt x="16844" y="2949"/>
                  <a:pt x="15205" y="4299"/>
                </a:cubicBezTo>
                <a:cubicBezTo>
                  <a:pt x="14176" y="5135"/>
                  <a:pt x="13212" y="6067"/>
                  <a:pt x="12730" y="7257"/>
                </a:cubicBezTo>
                <a:cubicBezTo>
                  <a:pt x="12537" y="7771"/>
                  <a:pt x="12409" y="8350"/>
                  <a:pt x="12087" y="8800"/>
                </a:cubicBezTo>
                <a:cubicBezTo>
                  <a:pt x="11639" y="9373"/>
                  <a:pt x="10932" y="9607"/>
                  <a:pt x="10187" y="9607"/>
                </a:cubicBezTo>
                <a:cubicBezTo>
                  <a:pt x="9596" y="9607"/>
                  <a:pt x="8981" y="9459"/>
                  <a:pt x="8455" y="9218"/>
                </a:cubicBezTo>
                <a:cubicBezTo>
                  <a:pt x="7233" y="8703"/>
                  <a:pt x="6140" y="7835"/>
                  <a:pt x="4822" y="7610"/>
                </a:cubicBezTo>
                <a:cubicBezTo>
                  <a:pt x="4585" y="7572"/>
                  <a:pt x="4360" y="7554"/>
                  <a:pt x="4146" y="7554"/>
                </a:cubicBezTo>
                <a:cubicBezTo>
                  <a:pt x="1627" y="7554"/>
                  <a:pt x="623" y="10044"/>
                  <a:pt x="1" y="12207"/>
                </a:cubicBezTo>
                <a:lnTo>
                  <a:pt x="62393" y="12207"/>
                </a:lnTo>
                <a:cubicBezTo>
                  <a:pt x="63165" y="12207"/>
                  <a:pt x="63968" y="12207"/>
                  <a:pt x="64708" y="12400"/>
                </a:cubicBezTo>
                <a:cubicBezTo>
                  <a:pt x="63185" y="11258"/>
                  <a:pt x="61529" y="10116"/>
                  <a:pt x="59715" y="10116"/>
                </a:cubicBezTo>
                <a:cubicBezTo>
                  <a:pt x="59538" y="10116"/>
                  <a:pt x="59359" y="10127"/>
                  <a:pt x="59179" y="10150"/>
                </a:cubicBezTo>
                <a:cubicBezTo>
                  <a:pt x="58452" y="10233"/>
                  <a:pt x="57684" y="10517"/>
                  <a:pt x="56981" y="10517"/>
                </a:cubicBezTo>
                <a:cubicBezTo>
                  <a:pt x="56596" y="10517"/>
                  <a:pt x="56230" y="10432"/>
                  <a:pt x="55900" y="10182"/>
                </a:cubicBezTo>
                <a:cubicBezTo>
                  <a:pt x="55611" y="9957"/>
                  <a:pt x="55418" y="9635"/>
                  <a:pt x="55161" y="9314"/>
                </a:cubicBezTo>
                <a:cubicBezTo>
                  <a:pt x="54073" y="7898"/>
                  <a:pt x="52190" y="7417"/>
                  <a:pt x="50325" y="7417"/>
                </a:cubicBezTo>
                <a:cubicBezTo>
                  <a:pt x="49820" y="7417"/>
                  <a:pt x="49315" y="7452"/>
                  <a:pt x="48828" y="7514"/>
                </a:cubicBezTo>
                <a:cubicBezTo>
                  <a:pt x="46771" y="7739"/>
                  <a:pt x="44810" y="8253"/>
                  <a:pt x="42946" y="9057"/>
                </a:cubicBezTo>
                <a:cubicBezTo>
                  <a:pt x="41789" y="9603"/>
                  <a:pt x="40631" y="10182"/>
                  <a:pt x="39346" y="10310"/>
                </a:cubicBezTo>
                <a:cubicBezTo>
                  <a:pt x="39203" y="10323"/>
                  <a:pt x="39062" y="10329"/>
                  <a:pt x="38922" y="10329"/>
                </a:cubicBezTo>
                <a:cubicBezTo>
                  <a:pt x="36128" y="10329"/>
                  <a:pt x="33859" y="7945"/>
                  <a:pt x="32145" y="5649"/>
                </a:cubicBezTo>
                <a:cubicBezTo>
                  <a:pt x="30377" y="3239"/>
                  <a:pt x="28416" y="539"/>
                  <a:pt x="25427" y="56"/>
                </a:cubicBezTo>
                <a:cubicBezTo>
                  <a:pt x="25149" y="18"/>
                  <a:pt x="24871" y="0"/>
                  <a:pt x="2459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5" name="Google Shape;1155;p50"/>
          <p:cNvSpPr/>
          <p:nvPr/>
        </p:nvSpPr>
        <p:spPr>
          <a:xfrm flipH="1">
            <a:off x="3172675" y="3038458"/>
            <a:ext cx="538445" cy="150307"/>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6" name="Google Shape;1156;p50"/>
          <p:cNvSpPr txBox="1">
            <a:spLocks noGrp="1"/>
          </p:cNvSpPr>
          <p:nvPr>
            <p:ph type="title"/>
          </p:nvPr>
        </p:nvSpPr>
        <p:spPr>
          <a:xfrm>
            <a:off x="540000" y="491400"/>
            <a:ext cx="8100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4100"/>
              <a:buNone/>
              <a:defRPr/>
            </a:lvl1pPr>
            <a:lvl2pPr lvl="1" rtl="0">
              <a:spcBef>
                <a:spcPts val="0"/>
              </a:spcBef>
              <a:spcAft>
                <a:spcPts val="0"/>
              </a:spcAft>
              <a:buSzPts val="4100"/>
              <a:buNone/>
              <a:defRPr/>
            </a:lvl2pPr>
            <a:lvl3pPr lvl="2" rtl="0">
              <a:spcBef>
                <a:spcPts val="0"/>
              </a:spcBef>
              <a:spcAft>
                <a:spcPts val="0"/>
              </a:spcAft>
              <a:buSzPts val="4100"/>
              <a:buNone/>
              <a:defRPr/>
            </a:lvl3pPr>
            <a:lvl4pPr lvl="3" rtl="0">
              <a:spcBef>
                <a:spcPts val="0"/>
              </a:spcBef>
              <a:spcAft>
                <a:spcPts val="0"/>
              </a:spcAft>
              <a:buSzPts val="4100"/>
              <a:buNone/>
              <a:defRPr/>
            </a:lvl4pPr>
            <a:lvl5pPr lvl="4" rtl="0">
              <a:spcBef>
                <a:spcPts val="0"/>
              </a:spcBef>
              <a:spcAft>
                <a:spcPts val="0"/>
              </a:spcAft>
              <a:buSzPts val="4100"/>
              <a:buNone/>
              <a:defRPr/>
            </a:lvl5pPr>
            <a:lvl6pPr lvl="5" rtl="0">
              <a:spcBef>
                <a:spcPts val="0"/>
              </a:spcBef>
              <a:spcAft>
                <a:spcPts val="0"/>
              </a:spcAft>
              <a:buSzPts val="4100"/>
              <a:buNone/>
              <a:defRPr/>
            </a:lvl6pPr>
            <a:lvl7pPr lvl="6" rtl="0">
              <a:spcBef>
                <a:spcPts val="0"/>
              </a:spcBef>
              <a:spcAft>
                <a:spcPts val="0"/>
              </a:spcAft>
              <a:buSzPts val="4100"/>
              <a:buNone/>
              <a:defRPr/>
            </a:lvl7pPr>
            <a:lvl8pPr lvl="7" rtl="0">
              <a:spcBef>
                <a:spcPts val="0"/>
              </a:spcBef>
              <a:spcAft>
                <a:spcPts val="0"/>
              </a:spcAft>
              <a:buSzPts val="4100"/>
              <a:buNone/>
              <a:defRPr/>
            </a:lvl8pPr>
            <a:lvl9pPr lvl="8" rtl="0">
              <a:spcBef>
                <a:spcPts val="0"/>
              </a:spcBef>
              <a:spcAft>
                <a:spcPts val="0"/>
              </a:spcAft>
              <a:buSzPts val="4100"/>
              <a:buNone/>
              <a:defRPr/>
            </a:lvl9pPr>
          </a:lstStyle>
          <a:p>
            <a:endParaRPr/>
          </a:p>
        </p:txBody>
      </p:sp>
      <p:sp>
        <p:nvSpPr>
          <p:cNvPr id="1157" name="Google Shape;1157;p50"/>
          <p:cNvSpPr txBox="1">
            <a:spLocks noGrp="1"/>
          </p:cNvSpPr>
          <p:nvPr>
            <p:ph type="subTitle" idx="5"/>
          </p:nvPr>
        </p:nvSpPr>
        <p:spPr>
          <a:xfrm>
            <a:off x="1282892" y="1707525"/>
            <a:ext cx="1980000" cy="3819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600">
                <a:latin typeface="Barlow SemiBold"/>
                <a:ea typeface="Barlow SemiBold"/>
                <a:cs typeface="Barlow SemiBold"/>
                <a:sym typeface="Barlow SemiBold"/>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158" name="Google Shape;1158;p50"/>
          <p:cNvSpPr txBox="1">
            <a:spLocks noGrp="1"/>
          </p:cNvSpPr>
          <p:nvPr>
            <p:ph type="subTitle" idx="6"/>
          </p:nvPr>
        </p:nvSpPr>
        <p:spPr>
          <a:xfrm>
            <a:off x="3568170" y="1707525"/>
            <a:ext cx="1980000" cy="3819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600">
                <a:latin typeface="Barlow SemiBold"/>
                <a:ea typeface="Barlow SemiBold"/>
                <a:cs typeface="Barlow SemiBold"/>
                <a:sym typeface="Barlow SemiBold"/>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159" name="Google Shape;1159;p50"/>
          <p:cNvSpPr txBox="1">
            <a:spLocks noGrp="1"/>
          </p:cNvSpPr>
          <p:nvPr>
            <p:ph type="subTitle" idx="7"/>
          </p:nvPr>
        </p:nvSpPr>
        <p:spPr>
          <a:xfrm>
            <a:off x="5881108" y="1707525"/>
            <a:ext cx="1980000" cy="3819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600">
                <a:latin typeface="Barlow SemiBold"/>
                <a:ea typeface="Barlow SemiBold"/>
                <a:cs typeface="Barlow SemiBold"/>
                <a:sym typeface="Barlow SemiBold"/>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160" name="Google Shape;1160;p50"/>
          <p:cNvSpPr txBox="1">
            <a:spLocks noGrp="1"/>
          </p:cNvSpPr>
          <p:nvPr>
            <p:ph type="subTitle" idx="8"/>
          </p:nvPr>
        </p:nvSpPr>
        <p:spPr>
          <a:xfrm>
            <a:off x="1282892" y="3208675"/>
            <a:ext cx="1980000" cy="3819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600">
                <a:latin typeface="Barlow SemiBold"/>
                <a:ea typeface="Barlow SemiBold"/>
                <a:cs typeface="Barlow SemiBold"/>
                <a:sym typeface="Barlow SemiBold"/>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161" name="Google Shape;1161;p50"/>
          <p:cNvSpPr txBox="1">
            <a:spLocks noGrp="1"/>
          </p:cNvSpPr>
          <p:nvPr>
            <p:ph type="subTitle" idx="9"/>
          </p:nvPr>
        </p:nvSpPr>
        <p:spPr>
          <a:xfrm>
            <a:off x="3568170" y="3208675"/>
            <a:ext cx="1980000" cy="3819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600">
                <a:latin typeface="Barlow SemiBold"/>
                <a:ea typeface="Barlow SemiBold"/>
                <a:cs typeface="Barlow SemiBold"/>
                <a:sym typeface="Barlow SemiBold"/>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162" name="Google Shape;1162;p50"/>
          <p:cNvSpPr txBox="1">
            <a:spLocks noGrp="1"/>
          </p:cNvSpPr>
          <p:nvPr>
            <p:ph type="subTitle" idx="13"/>
          </p:nvPr>
        </p:nvSpPr>
        <p:spPr>
          <a:xfrm>
            <a:off x="5881108" y="3208675"/>
            <a:ext cx="1980000" cy="3819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600">
                <a:latin typeface="Barlow SemiBold"/>
                <a:ea typeface="Barlow SemiBold"/>
                <a:cs typeface="Barlow SemiBold"/>
                <a:sym typeface="Barlow SemiBold"/>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163" name="Google Shape;1163;p50"/>
          <p:cNvSpPr txBox="1">
            <a:spLocks noGrp="1"/>
          </p:cNvSpPr>
          <p:nvPr>
            <p:ph type="subTitle" idx="14"/>
          </p:nvPr>
        </p:nvSpPr>
        <p:spPr>
          <a:xfrm>
            <a:off x="3568170" y="2336225"/>
            <a:ext cx="1980000" cy="681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164" name="Google Shape;1164;p50"/>
          <p:cNvSpPr txBox="1">
            <a:spLocks noGrp="1"/>
          </p:cNvSpPr>
          <p:nvPr>
            <p:ph type="subTitle" idx="15"/>
          </p:nvPr>
        </p:nvSpPr>
        <p:spPr>
          <a:xfrm>
            <a:off x="5881108" y="2336225"/>
            <a:ext cx="1980000" cy="681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09"/>
        <p:cNvGrpSpPr/>
        <p:nvPr/>
      </p:nvGrpSpPr>
      <p:grpSpPr>
        <a:xfrm>
          <a:off x="0" y="0"/>
          <a:ext cx="0" cy="0"/>
          <a:chOff x="0" y="0"/>
          <a:chExt cx="0" cy="0"/>
        </a:xfrm>
      </p:grpSpPr>
      <p:sp>
        <p:nvSpPr>
          <p:cNvPr id="210" name="Google Shape;210;p6"/>
          <p:cNvSpPr txBox="1">
            <a:spLocks noGrp="1"/>
          </p:cNvSpPr>
          <p:nvPr>
            <p:ph type="title"/>
          </p:nvPr>
        </p:nvSpPr>
        <p:spPr>
          <a:xfrm>
            <a:off x="540000" y="491400"/>
            <a:ext cx="8100000" cy="572700"/>
          </a:xfrm>
          <a:prstGeom prst="rect">
            <a:avLst/>
          </a:prstGeom>
        </p:spPr>
        <p:txBody>
          <a:bodyPr spcFirstLastPara="1" wrap="square" lIns="91425" tIns="91425" rIns="91425" bIns="91425" anchor="t" anchorCtr="0">
            <a:noAutofit/>
          </a:bodyPr>
          <a:lstStyle>
            <a:lvl1pPr lvl="0">
              <a:spcBef>
                <a:spcPts val="0"/>
              </a:spcBef>
              <a:spcAft>
                <a:spcPts val="0"/>
              </a:spcAft>
              <a:buSzPts val="4100"/>
              <a:buNone/>
              <a:defRPr/>
            </a:lvl1pPr>
            <a:lvl2pPr lvl="1">
              <a:spcBef>
                <a:spcPts val="0"/>
              </a:spcBef>
              <a:spcAft>
                <a:spcPts val="0"/>
              </a:spcAft>
              <a:buSzPts val="4100"/>
              <a:buNone/>
              <a:defRPr/>
            </a:lvl2pPr>
            <a:lvl3pPr lvl="2">
              <a:spcBef>
                <a:spcPts val="0"/>
              </a:spcBef>
              <a:spcAft>
                <a:spcPts val="0"/>
              </a:spcAft>
              <a:buSzPts val="4100"/>
              <a:buNone/>
              <a:defRPr/>
            </a:lvl3pPr>
            <a:lvl4pPr lvl="3">
              <a:spcBef>
                <a:spcPts val="0"/>
              </a:spcBef>
              <a:spcAft>
                <a:spcPts val="0"/>
              </a:spcAft>
              <a:buSzPts val="4100"/>
              <a:buNone/>
              <a:defRPr/>
            </a:lvl4pPr>
            <a:lvl5pPr lvl="4">
              <a:spcBef>
                <a:spcPts val="0"/>
              </a:spcBef>
              <a:spcAft>
                <a:spcPts val="0"/>
              </a:spcAft>
              <a:buSzPts val="4100"/>
              <a:buNone/>
              <a:defRPr/>
            </a:lvl5pPr>
            <a:lvl6pPr lvl="5">
              <a:spcBef>
                <a:spcPts val="0"/>
              </a:spcBef>
              <a:spcAft>
                <a:spcPts val="0"/>
              </a:spcAft>
              <a:buSzPts val="4100"/>
              <a:buNone/>
              <a:defRPr/>
            </a:lvl6pPr>
            <a:lvl7pPr lvl="6">
              <a:spcBef>
                <a:spcPts val="0"/>
              </a:spcBef>
              <a:spcAft>
                <a:spcPts val="0"/>
              </a:spcAft>
              <a:buSzPts val="4100"/>
              <a:buNone/>
              <a:defRPr/>
            </a:lvl7pPr>
            <a:lvl8pPr lvl="7">
              <a:spcBef>
                <a:spcPts val="0"/>
              </a:spcBef>
              <a:spcAft>
                <a:spcPts val="0"/>
              </a:spcAft>
              <a:buSzPts val="4100"/>
              <a:buNone/>
              <a:defRPr/>
            </a:lvl8pPr>
            <a:lvl9pPr lvl="8">
              <a:spcBef>
                <a:spcPts val="0"/>
              </a:spcBef>
              <a:spcAft>
                <a:spcPts val="0"/>
              </a:spcAft>
              <a:buSzPts val="4100"/>
              <a:buNone/>
              <a:defRPr/>
            </a:lvl9pPr>
          </a:lstStyle>
          <a:p>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Title and six columns 2">
  <p:cSld name="CUSTOM_11_1">
    <p:bg>
      <p:bgPr>
        <a:solidFill>
          <a:schemeClr val="accent1"/>
        </a:solidFill>
        <a:effectLst/>
      </p:bgPr>
    </p:bg>
    <p:spTree>
      <p:nvGrpSpPr>
        <p:cNvPr id="1" name="Shape 1165"/>
        <p:cNvGrpSpPr/>
        <p:nvPr/>
      </p:nvGrpSpPr>
      <p:grpSpPr>
        <a:xfrm>
          <a:off x="0" y="0"/>
          <a:ext cx="0" cy="0"/>
          <a:chOff x="0" y="0"/>
          <a:chExt cx="0" cy="0"/>
        </a:xfrm>
      </p:grpSpPr>
      <p:sp>
        <p:nvSpPr>
          <p:cNvPr id="1166" name="Google Shape;1166;p51"/>
          <p:cNvSpPr txBox="1">
            <a:spLocks noGrp="1"/>
          </p:cNvSpPr>
          <p:nvPr>
            <p:ph type="subTitle" idx="1"/>
          </p:nvPr>
        </p:nvSpPr>
        <p:spPr>
          <a:xfrm>
            <a:off x="1665717" y="4055063"/>
            <a:ext cx="1980000" cy="6816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167" name="Google Shape;1167;p51"/>
          <p:cNvSpPr txBox="1">
            <a:spLocks noGrp="1"/>
          </p:cNvSpPr>
          <p:nvPr>
            <p:ph type="subTitle" idx="2"/>
          </p:nvPr>
        </p:nvSpPr>
        <p:spPr>
          <a:xfrm>
            <a:off x="5498270" y="1759633"/>
            <a:ext cx="1980000" cy="6816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400"/>
              <a:buNone/>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168" name="Google Shape;1168;p51"/>
          <p:cNvSpPr txBox="1">
            <a:spLocks noGrp="1"/>
          </p:cNvSpPr>
          <p:nvPr>
            <p:ph type="subTitle" idx="3"/>
          </p:nvPr>
        </p:nvSpPr>
        <p:spPr>
          <a:xfrm>
            <a:off x="5498283" y="4055063"/>
            <a:ext cx="1980000" cy="6816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400"/>
              <a:buNone/>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169" name="Google Shape;1169;p51"/>
          <p:cNvSpPr txBox="1">
            <a:spLocks noGrp="1"/>
          </p:cNvSpPr>
          <p:nvPr>
            <p:ph type="subTitle" idx="4"/>
          </p:nvPr>
        </p:nvSpPr>
        <p:spPr>
          <a:xfrm>
            <a:off x="1665717" y="1769271"/>
            <a:ext cx="1980000" cy="6816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170" name="Google Shape;1170;p51"/>
          <p:cNvSpPr/>
          <p:nvPr/>
        </p:nvSpPr>
        <p:spPr>
          <a:xfrm flipH="1">
            <a:off x="3172675" y="3038458"/>
            <a:ext cx="538445" cy="150307"/>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1" name="Google Shape;1171;p51"/>
          <p:cNvSpPr txBox="1">
            <a:spLocks noGrp="1"/>
          </p:cNvSpPr>
          <p:nvPr>
            <p:ph type="title"/>
          </p:nvPr>
        </p:nvSpPr>
        <p:spPr>
          <a:xfrm>
            <a:off x="540000" y="491400"/>
            <a:ext cx="8100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4100"/>
              <a:buNone/>
              <a:defRPr/>
            </a:lvl1pPr>
            <a:lvl2pPr lvl="1" rtl="0">
              <a:spcBef>
                <a:spcPts val="0"/>
              </a:spcBef>
              <a:spcAft>
                <a:spcPts val="0"/>
              </a:spcAft>
              <a:buSzPts val="4100"/>
              <a:buNone/>
              <a:defRPr/>
            </a:lvl2pPr>
            <a:lvl3pPr lvl="2" rtl="0">
              <a:spcBef>
                <a:spcPts val="0"/>
              </a:spcBef>
              <a:spcAft>
                <a:spcPts val="0"/>
              </a:spcAft>
              <a:buSzPts val="4100"/>
              <a:buNone/>
              <a:defRPr/>
            </a:lvl3pPr>
            <a:lvl4pPr lvl="3" rtl="0">
              <a:spcBef>
                <a:spcPts val="0"/>
              </a:spcBef>
              <a:spcAft>
                <a:spcPts val="0"/>
              </a:spcAft>
              <a:buSzPts val="4100"/>
              <a:buNone/>
              <a:defRPr/>
            </a:lvl4pPr>
            <a:lvl5pPr lvl="4" rtl="0">
              <a:spcBef>
                <a:spcPts val="0"/>
              </a:spcBef>
              <a:spcAft>
                <a:spcPts val="0"/>
              </a:spcAft>
              <a:buSzPts val="4100"/>
              <a:buNone/>
              <a:defRPr/>
            </a:lvl5pPr>
            <a:lvl6pPr lvl="5" rtl="0">
              <a:spcBef>
                <a:spcPts val="0"/>
              </a:spcBef>
              <a:spcAft>
                <a:spcPts val="0"/>
              </a:spcAft>
              <a:buSzPts val="4100"/>
              <a:buNone/>
              <a:defRPr/>
            </a:lvl6pPr>
            <a:lvl7pPr lvl="6" rtl="0">
              <a:spcBef>
                <a:spcPts val="0"/>
              </a:spcBef>
              <a:spcAft>
                <a:spcPts val="0"/>
              </a:spcAft>
              <a:buSzPts val="4100"/>
              <a:buNone/>
              <a:defRPr/>
            </a:lvl7pPr>
            <a:lvl8pPr lvl="7" rtl="0">
              <a:spcBef>
                <a:spcPts val="0"/>
              </a:spcBef>
              <a:spcAft>
                <a:spcPts val="0"/>
              </a:spcAft>
              <a:buSzPts val="4100"/>
              <a:buNone/>
              <a:defRPr/>
            </a:lvl8pPr>
            <a:lvl9pPr lvl="8" rtl="0">
              <a:spcBef>
                <a:spcPts val="0"/>
              </a:spcBef>
              <a:spcAft>
                <a:spcPts val="0"/>
              </a:spcAft>
              <a:buSzPts val="4100"/>
              <a:buNone/>
              <a:defRPr/>
            </a:lvl9pPr>
          </a:lstStyle>
          <a:p>
            <a:endParaRPr/>
          </a:p>
        </p:txBody>
      </p:sp>
      <p:sp>
        <p:nvSpPr>
          <p:cNvPr id="1172" name="Google Shape;1172;p51"/>
          <p:cNvSpPr txBox="1">
            <a:spLocks noGrp="1"/>
          </p:cNvSpPr>
          <p:nvPr>
            <p:ph type="subTitle" idx="5"/>
          </p:nvPr>
        </p:nvSpPr>
        <p:spPr>
          <a:xfrm>
            <a:off x="1665717" y="1355605"/>
            <a:ext cx="1980000" cy="3819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600">
                <a:latin typeface="Barlow SemiBold"/>
                <a:ea typeface="Barlow SemiBold"/>
                <a:cs typeface="Barlow SemiBold"/>
                <a:sym typeface="Barlow SemiBold"/>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173" name="Google Shape;1173;p51"/>
          <p:cNvSpPr txBox="1">
            <a:spLocks noGrp="1"/>
          </p:cNvSpPr>
          <p:nvPr>
            <p:ph type="subTitle" idx="6"/>
          </p:nvPr>
        </p:nvSpPr>
        <p:spPr>
          <a:xfrm>
            <a:off x="1665717" y="2495513"/>
            <a:ext cx="1980000" cy="3819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600">
                <a:latin typeface="Barlow SemiBold"/>
                <a:ea typeface="Barlow SemiBold"/>
                <a:cs typeface="Barlow SemiBold"/>
                <a:sym typeface="Barlow SemiBold"/>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174" name="Google Shape;1174;p51"/>
          <p:cNvSpPr txBox="1">
            <a:spLocks noGrp="1"/>
          </p:cNvSpPr>
          <p:nvPr>
            <p:ph type="subTitle" idx="7"/>
          </p:nvPr>
        </p:nvSpPr>
        <p:spPr>
          <a:xfrm>
            <a:off x="5498283" y="2488284"/>
            <a:ext cx="1980000" cy="3819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1600">
                <a:latin typeface="Barlow SemiBold"/>
                <a:ea typeface="Barlow SemiBold"/>
                <a:cs typeface="Barlow SemiBold"/>
                <a:sym typeface="Barlow SemiBold"/>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175" name="Google Shape;1175;p51"/>
          <p:cNvSpPr txBox="1">
            <a:spLocks noGrp="1"/>
          </p:cNvSpPr>
          <p:nvPr>
            <p:ph type="subTitle" idx="8"/>
          </p:nvPr>
        </p:nvSpPr>
        <p:spPr>
          <a:xfrm>
            <a:off x="1665725" y="3680396"/>
            <a:ext cx="1980000" cy="3429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600">
                <a:latin typeface="Barlow SemiBold"/>
                <a:ea typeface="Barlow SemiBold"/>
                <a:cs typeface="Barlow SemiBold"/>
                <a:sym typeface="Barlow SemiBold"/>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176" name="Google Shape;1176;p51"/>
          <p:cNvSpPr txBox="1">
            <a:spLocks noGrp="1"/>
          </p:cNvSpPr>
          <p:nvPr>
            <p:ph type="subTitle" idx="9"/>
          </p:nvPr>
        </p:nvSpPr>
        <p:spPr>
          <a:xfrm>
            <a:off x="5498270" y="1343557"/>
            <a:ext cx="1980000" cy="3819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1600">
                <a:latin typeface="Barlow SemiBold"/>
                <a:ea typeface="Barlow SemiBold"/>
                <a:cs typeface="Barlow SemiBold"/>
                <a:sym typeface="Barlow SemiBold"/>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177" name="Google Shape;1177;p51"/>
          <p:cNvSpPr txBox="1">
            <a:spLocks noGrp="1"/>
          </p:cNvSpPr>
          <p:nvPr>
            <p:ph type="subTitle" idx="13"/>
          </p:nvPr>
        </p:nvSpPr>
        <p:spPr>
          <a:xfrm>
            <a:off x="5498275" y="3677986"/>
            <a:ext cx="1980000" cy="3429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1600">
                <a:latin typeface="Barlow SemiBold"/>
                <a:ea typeface="Barlow SemiBold"/>
                <a:cs typeface="Barlow SemiBold"/>
                <a:sym typeface="Barlow SemiBold"/>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178" name="Google Shape;1178;p51"/>
          <p:cNvSpPr txBox="1">
            <a:spLocks noGrp="1"/>
          </p:cNvSpPr>
          <p:nvPr>
            <p:ph type="subTitle" idx="14"/>
          </p:nvPr>
        </p:nvSpPr>
        <p:spPr>
          <a:xfrm>
            <a:off x="1665717" y="2909179"/>
            <a:ext cx="1980000" cy="6816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179" name="Google Shape;1179;p51"/>
          <p:cNvSpPr txBox="1">
            <a:spLocks noGrp="1"/>
          </p:cNvSpPr>
          <p:nvPr>
            <p:ph type="subTitle" idx="15"/>
          </p:nvPr>
        </p:nvSpPr>
        <p:spPr>
          <a:xfrm>
            <a:off x="5498283" y="2904360"/>
            <a:ext cx="1980000" cy="6816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400"/>
              <a:buNone/>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180" name="Google Shape;1180;p51"/>
          <p:cNvSpPr/>
          <p:nvPr/>
        </p:nvSpPr>
        <p:spPr>
          <a:xfrm>
            <a:off x="7783750" y="153688"/>
            <a:ext cx="1617700" cy="310000"/>
          </a:xfrm>
          <a:custGeom>
            <a:avLst/>
            <a:gdLst/>
            <a:ahLst/>
            <a:cxnLst/>
            <a:rect l="l" t="t" r="r" b="b"/>
            <a:pathLst>
              <a:path w="64708" h="12400" extrusionOk="0">
                <a:moveTo>
                  <a:pt x="24594" y="0"/>
                </a:moveTo>
                <a:cubicBezTo>
                  <a:pt x="23235" y="0"/>
                  <a:pt x="21887" y="428"/>
                  <a:pt x="20605" y="989"/>
                </a:cubicBezTo>
                <a:cubicBezTo>
                  <a:pt x="18645" y="1824"/>
                  <a:pt x="16844" y="2949"/>
                  <a:pt x="15205" y="4299"/>
                </a:cubicBezTo>
                <a:cubicBezTo>
                  <a:pt x="14176" y="5135"/>
                  <a:pt x="13212" y="6067"/>
                  <a:pt x="12730" y="7257"/>
                </a:cubicBezTo>
                <a:cubicBezTo>
                  <a:pt x="12537" y="7771"/>
                  <a:pt x="12409" y="8350"/>
                  <a:pt x="12087" y="8800"/>
                </a:cubicBezTo>
                <a:cubicBezTo>
                  <a:pt x="11639" y="9373"/>
                  <a:pt x="10932" y="9607"/>
                  <a:pt x="10187" y="9607"/>
                </a:cubicBezTo>
                <a:cubicBezTo>
                  <a:pt x="9596" y="9607"/>
                  <a:pt x="8981" y="9459"/>
                  <a:pt x="8455" y="9218"/>
                </a:cubicBezTo>
                <a:cubicBezTo>
                  <a:pt x="7233" y="8703"/>
                  <a:pt x="6140" y="7835"/>
                  <a:pt x="4822" y="7610"/>
                </a:cubicBezTo>
                <a:cubicBezTo>
                  <a:pt x="4585" y="7572"/>
                  <a:pt x="4360" y="7554"/>
                  <a:pt x="4146" y="7554"/>
                </a:cubicBezTo>
                <a:cubicBezTo>
                  <a:pt x="1627" y="7554"/>
                  <a:pt x="623" y="10044"/>
                  <a:pt x="1" y="12207"/>
                </a:cubicBezTo>
                <a:lnTo>
                  <a:pt x="62393" y="12207"/>
                </a:lnTo>
                <a:cubicBezTo>
                  <a:pt x="63165" y="12207"/>
                  <a:pt x="63968" y="12207"/>
                  <a:pt x="64708" y="12400"/>
                </a:cubicBezTo>
                <a:cubicBezTo>
                  <a:pt x="63185" y="11258"/>
                  <a:pt x="61529" y="10116"/>
                  <a:pt x="59715" y="10116"/>
                </a:cubicBezTo>
                <a:cubicBezTo>
                  <a:pt x="59538" y="10116"/>
                  <a:pt x="59359" y="10127"/>
                  <a:pt x="59179" y="10150"/>
                </a:cubicBezTo>
                <a:cubicBezTo>
                  <a:pt x="58452" y="10233"/>
                  <a:pt x="57684" y="10517"/>
                  <a:pt x="56981" y="10517"/>
                </a:cubicBezTo>
                <a:cubicBezTo>
                  <a:pt x="56596" y="10517"/>
                  <a:pt x="56230" y="10432"/>
                  <a:pt x="55900" y="10182"/>
                </a:cubicBezTo>
                <a:cubicBezTo>
                  <a:pt x="55611" y="9957"/>
                  <a:pt x="55418" y="9635"/>
                  <a:pt x="55161" y="9314"/>
                </a:cubicBezTo>
                <a:cubicBezTo>
                  <a:pt x="54073" y="7898"/>
                  <a:pt x="52190" y="7417"/>
                  <a:pt x="50325" y="7417"/>
                </a:cubicBezTo>
                <a:cubicBezTo>
                  <a:pt x="49820" y="7417"/>
                  <a:pt x="49315" y="7452"/>
                  <a:pt x="48828" y="7514"/>
                </a:cubicBezTo>
                <a:cubicBezTo>
                  <a:pt x="46771" y="7739"/>
                  <a:pt x="44810" y="8253"/>
                  <a:pt x="42946" y="9057"/>
                </a:cubicBezTo>
                <a:cubicBezTo>
                  <a:pt x="41789" y="9603"/>
                  <a:pt x="40631" y="10182"/>
                  <a:pt x="39346" y="10310"/>
                </a:cubicBezTo>
                <a:cubicBezTo>
                  <a:pt x="39203" y="10323"/>
                  <a:pt x="39062" y="10329"/>
                  <a:pt x="38922" y="10329"/>
                </a:cubicBezTo>
                <a:cubicBezTo>
                  <a:pt x="36128" y="10329"/>
                  <a:pt x="33859" y="7945"/>
                  <a:pt x="32145" y="5649"/>
                </a:cubicBezTo>
                <a:cubicBezTo>
                  <a:pt x="30377" y="3239"/>
                  <a:pt x="28416" y="539"/>
                  <a:pt x="25427" y="56"/>
                </a:cubicBezTo>
                <a:cubicBezTo>
                  <a:pt x="25149" y="18"/>
                  <a:pt x="24871" y="0"/>
                  <a:pt x="2459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1" name="Google Shape;1181;p51"/>
          <p:cNvSpPr/>
          <p:nvPr/>
        </p:nvSpPr>
        <p:spPr>
          <a:xfrm>
            <a:off x="193875" y="351843"/>
            <a:ext cx="728450" cy="139562"/>
          </a:xfrm>
          <a:custGeom>
            <a:avLst/>
            <a:gdLst/>
            <a:ahLst/>
            <a:cxnLst/>
            <a:rect l="l" t="t" r="r" b="b"/>
            <a:pathLst>
              <a:path w="64708" h="12400" extrusionOk="0">
                <a:moveTo>
                  <a:pt x="24594" y="0"/>
                </a:moveTo>
                <a:cubicBezTo>
                  <a:pt x="23235" y="0"/>
                  <a:pt x="21887" y="428"/>
                  <a:pt x="20605" y="989"/>
                </a:cubicBezTo>
                <a:cubicBezTo>
                  <a:pt x="18645" y="1824"/>
                  <a:pt x="16844" y="2949"/>
                  <a:pt x="15205" y="4299"/>
                </a:cubicBezTo>
                <a:cubicBezTo>
                  <a:pt x="14176" y="5135"/>
                  <a:pt x="13212" y="6067"/>
                  <a:pt x="12730" y="7257"/>
                </a:cubicBezTo>
                <a:cubicBezTo>
                  <a:pt x="12537" y="7771"/>
                  <a:pt x="12409" y="8350"/>
                  <a:pt x="12087" y="8800"/>
                </a:cubicBezTo>
                <a:cubicBezTo>
                  <a:pt x="11639" y="9373"/>
                  <a:pt x="10932" y="9607"/>
                  <a:pt x="10187" y="9607"/>
                </a:cubicBezTo>
                <a:cubicBezTo>
                  <a:pt x="9596" y="9607"/>
                  <a:pt x="8981" y="9459"/>
                  <a:pt x="8455" y="9218"/>
                </a:cubicBezTo>
                <a:cubicBezTo>
                  <a:pt x="7233" y="8703"/>
                  <a:pt x="6140" y="7835"/>
                  <a:pt x="4822" y="7610"/>
                </a:cubicBezTo>
                <a:cubicBezTo>
                  <a:pt x="4585" y="7572"/>
                  <a:pt x="4360" y="7554"/>
                  <a:pt x="4146" y="7554"/>
                </a:cubicBezTo>
                <a:cubicBezTo>
                  <a:pt x="1627" y="7554"/>
                  <a:pt x="623" y="10044"/>
                  <a:pt x="1" y="12207"/>
                </a:cubicBezTo>
                <a:lnTo>
                  <a:pt x="62393" y="12207"/>
                </a:lnTo>
                <a:cubicBezTo>
                  <a:pt x="63165" y="12207"/>
                  <a:pt x="63968" y="12207"/>
                  <a:pt x="64708" y="12400"/>
                </a:cubicBezTo>
                <a:cubicBezTo>
                  <a:pt x="63185" y="11258"/>
                  <a:pt x="61529" y="10116"/>
                  <a:pt x="59715" y="10116"/>
                </a:cubicBezTo>
                <a:cubicBezTo>
                  <a:pt x="59538" y="10116"/>
                  <a:pt x="59359" y="10127"/>
                  <a:pt x="59179" y="10150"/>
                </a:cubicBezTo>
                <a:cubicBezTo>
                  <a:pt x="58452" y="10233"/>
                  <a:pt x="57684" y="10517"/>
                  <a:pt x="56981" y="10517"/>
                </a:cubicBezTo>
                <a:cubicBezTo>
                  <a:pt x="56596" y="10517"/>
                  <a:pt x="56230" y="10432"/>
                  <a:pt x="55900" y="10182"/>
                </a:cubicBezTo>
                <a:cubicBezTo>
                  <a:pt x="55611" y="9957"/>
                  <a:pt x="55418" y="9635"/>
                  <a:pt x="55161" y="9314"/>
                </a:cubicBezTo>
                <a:cubicBezTo>
                  <a:pt x="54073" y="7898"/>
                  <a:pt x="52190" y="7417"/>
                  <a:pt x="50325" y="7417"/>
                </a:cubicBezTo>
                <a:cubicBezTo>
                  <a:pt x="49820" y="7417"/>
                  <a:pt x="49315" y="7452"/>
                  <a:pt x="48828" y="7514"/>
                </a:cubicBezTo>
                <a:cubicBezTo>
                  <a:pt x="46771" y="7739"/>
                  <a:pt x="44810" y="8253"/>
                  <a:pt x="42946" y="9057"/>
                </a:cubicBezTo>
                <a:cubicBezTo>
                  <a:pt x="41789" y="9603"/>
                  <a:pt x="40631" y="10182"/>
                  <a:pt x="39346" y="10310"/>
                </a:cubicBezTo>
                <a:cubicBezTo>
                  <a:pt x="39203" y="10323"/>
                  <a:pt x="39062" y="10329"/>
                  <a:pt x="38922" y="10329"/>
                </a:cubicBezTo>
                <a:cubicBezTo>
                  <a:pt x="36128" y="10329"/>
                  <a:pt x="33859" y="7945"/>
                  <a:pt x="32145" y="5649"/>
                </a:cubicBezTo>
                <a:cubicBezTo>
                  <a:pt x="30377" y="3239"/>
                  <a:pt x="28416" y="539"/>
                  <a:pt x="25427" y="56"/>
                </a:cubicBezTo>
                <a:cubicBezTo>
                  <a:pt x="25149" y="18"/>
                  <a:pt x="24871" y="0"/>
                  <a:pt x="2459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2" name="Google Shape;1182;p51"/>
          <p:cNvSpPr/>
          <p:nvPr/>
        </p:nvSpPr>
        <p:spPr>
          <a:xfrm>
            <a:off x="8876775" y="4056868"/>
            <a:ext cx="728450" cy="139562"/>
          </a:xfrm>
          <a:custGeom>
            <a:avLst/>
            <a:gdLst/>
            <a:ahLst/>
            <a:cxnLst/>
            <a:rect l="l" t="t" r="r" b="b"/>
            <a:pathLst>
              <a:path w="64708" h="12400" extrusionOk="0">
                <a:moveTo>
                  <a:pt x="24594" y="0"/>
                </a:moveTo>
                <a:cubicBezTo>
                  <a:pt x="23235" y="0"/>
                  <a:pt x="21887" y="428"/>
                  <a:pt x="20605" y="989"/>
                </a:cubicBezTo>
                <a:cubicBezTo>
                  <a:pt x="18645" y="1824"/>
                  <a:pt x="16844" y="2949"/>
                  <a:pt x="15205" y="4299"/>
                </a:cubicBezTo>
                <a:cubicBezTo>
                  <a:pt x="14176" y="5135"/>
                  <a:pt x="13212" y="6067"/>
                  <a:pt x="12730" y="7257"/>
                </a:cubicBezTo>
                <a:cubicBezTo>
                  <a:pt x="12537" y="7771"/>
                  <a:pt x="12409" y="8350"/>
                  <a:pt x="12087" y="8800"/>
                </a:cubicBezTo>
                <a:cubicBezTo>
                  <a:pt x="11639" y="9373"/>
                  <a:pt x="10932" y="9607"/>
                  <a:pt x="10187" y="9607"/>
                </a:cubicBezTo>
                <a:cubicBezTo>
                  <a:pt x="9596" y="9607"/>
                  <a:pt x="8981" y="9459"/>
                  <a:pt x="8455" y="9218"/>
                </a:cubicBezTo>
                <a:cubicBezTo>
                  <a:pt x="7233" y="8703"/>
                  <a:pt x="6140" y="7835"/>
                  <a:pt x="4822" y="7610"/>
                </a:cubicBezTo>
                <a:cubicBezTo>
                  <a:pt x="4585" y="7572"/>
                  <a:pt x="4360" y="7554"/>
                  <a:pt x="4146" y="7554"/>
                </a:cubicBezTo>
                <a:cubicBezTo>
                  <a:pt x="1627" y="7554"/>
                  <a:pt x="623" y="10044"/>
                  <a:pt x="1" y="12207"/>
                </a:cubicBezTo>
                <a:lnTo>
                  <a:pt x="62393" y="12207"/>
                </a:lnTo>
                <a:cubicBezTo>
                  <a:pt x="63165" y="12207"/>
                  <a:pt x="63968" y="12207"/>
                  <a:pt x="64708" y="12400"/>
                </a:cubicBezTo>
                <a:cubicBezTo>
                  <a:pt x="63185" y="11258"/>
                  <a:pt x="61529" y="10116"/>
                  <a:pt x="59715" y="10116"/>
                </a:cubicBezTo>
                <a:cubicBezTo>
                  <a:pt x="59538" y="10116"/>
                  <a:pt x="59359" y="10127"/>
                  <a:pt x="59179" y="10150"/>
                </a:cubicBezTo>
                <a:cubicBezTo>
                  <a:pt x="58452" y="10233"/>
                  <a:pt x="57684" y="10517"/>
                  <a:pt x="56981" y="10517"/>
                </a:cubicBezTo>
                <a:cubicBezTo>
                  <a:pt x="56596" y="10517"/>
                  <a:pt x="56230" y="10432"/>
                  <a:pt x="55900" y="10182"/>
                </a:cubicBezTo>
                <a:cubicBezTo>
                  <a:pt x="55611" y="9957"/>
                  <a:pt x="55418" y="9635"/>
                  <a:pt x="55161" y="9314"/>
                </a:cubicBezTo>
                <a:cubicBezTo>
                  <a:pt x="54073" y="7898"/>
                  <a:pt x="52190" y="7417"/>
                  <a:pt x="50325" y="7417"/>
                </a:cubicBezTo>
                <a:cubicBezTo>
                  <a:pt x="49820" y="7417"/>
                  <a:pt x="49315" y="7452"/>
                  <a:pt x="48828" y="7514"/>
                </a:cubicBezTo>
                <a:cubicBezTo>
                  <a:pt x="46771" y="7739"/>
                  <a:pt x="44810" y="8253"/>
                  <a:pt x="42946" y="9057"/>
                </a:cubicBezTo>
                <a:cubicBezTo>
                  <a:pt x="41789" y="9603"/>
                  <a:pt x="40631" y="10182"/>
                  <a:pt x="39346" y="10310"/>
                </a:cubicBezTo>
                <a:cubicBezTo>
                  <a:pt x="39203" y="10323"/>
                  <a:pt x="39062" y="10329"/>
                  <a:pt x="38922" y="10329"/>
                </a:cubicBezTo>
                <a:cubicBezTo>
                  <a:pt x="36128" y="10329"/>
                  <a:pt x="33859" y="7945"/>
                  <a:pt x="32145" y="5649"/>
                </a:cubicBezTo>
                <a:cubicBezTo>
                  <a:pt x="30377" y="3239"/>
                  <a:pt x="28416" y="539"/>
                  <a:pt x="25427" y="56"/>
                </a:cubicBezTo>
                <a:cubicBezTo>
                  <a:pt x="25149" y="18"/>
                  <a:pt x="24871" y="0"/>
                  <a:pt x="2459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3" name="Google Shape;1183;p51"/>
          <p:cNvSpPr/>
          <p:nvPr/>
        </p:nvSpPr>
        <p:spPr>
          <a:xfrm>
            <a:off x="-833075" y="3621971"/>
            <a:ext cx="1453503" cy="278473"/>
          </a:xfrm>
          <a:custGeom>
            <a:avLst/>
            <a:gdLst/>
            <a:ahLst/>
            <a:cxnLst/>
            <a:rect l="l" t="t" r="r" b="b"/>
            <a:pathLst>
              <a:path w="64708" h="12400" extrusionOk="0">
                <a:moveTo>
                  <a:pt x="24594" y="0"/>
                </a:moveTo>
                <a:cubicBezTo>
                  <a:pt x="23235" y="0"/>
                  <a:pt x="21887" y="428"/>
                  <a:pt x="20605" y="989"/>
                </a:cubicBezTo>
                <a:cubicBezTo>
                  <a:pt x="18645" y="1824"/>
                  <a:pt x="16844" y="2949"/>
                  <a:pt x="15205" y="4299"/>
                </a:cubicBezTo>
                <a:cubicBezTo>
                  <a:pt x="14176" y="5135"/>
                  <a:pt x="13212" y="6067"/>
                  <a:pt x="12730" y="7257"/>
                </a:cubicBezTo>
                <a:cubicBezTo>
                  <a:pt x="12537" y="7771"/>
                  <a:pt x="12409" y="8350"/>
                  <a:pt x="12087" y="8800"/>
                </a:cubicBezTo>
                <a:cubicBezTo>
                  <a:pt x="11639" y="9373"/>
                  <a:pt x="10932" y="9607"/>
                  <a:pt x="10187" y="9607"/>
                </a:cubicBezTo>
                <a:cubicBezTo>
                  <a:pt x="9596" y="9607"/>
                  <a:pt x="8981" y="9459"/>
                  <a:pt x="8455" y="9218"/>
                </a:cubicBezTo>
                <a:cubicBezTo>
                  <a:pt x="7233" y="8703"/>
                  <a:pt x="6140" y="7835"/>
                  <a:pt x="4822" y="7610"/>
                </a:cubicBezTo>
                <a:cubicBezTo>
                  <a:pt x="4585" y="7572"/>
                  <a:pt x="4360" y="7554"/>
                  <a:pt x="4146" y="7554"/>
                </a:cubicBezTo>
                <a:cubicBezTo>
                  <a:pt x="1627" y="7554"/>
                  <a:pt x="623" y="10044"/>
                  <a:pt x="1" y="12207"/>
                </a:cubicBezTo>
                <a:lnTo>
                  <a:pt x="62393" y="12207"/>
                </a:lnTo>
                <a:cubicBezTo>
                  <a:pt x="63165" y="12207"/>
                  <a:pt x="63968" y="12207"/>
                  <a:pt x="64708" y="12400"/>
                </a:cubicBezTo>
                <a:cubicBezTo>
                  <a:pt x="63185" y="11258"/>
                  <a:pt x="61529" y="10116"/>
                  <a:pt x="59715" y="10116"/>
                </a:cubicBezTo>
                <a:cubicBezTo>
                  <a:pt x="59538" y="10116"/>
                  <a:pt x="59359" y="10127"/>
                  <a:pt x="59179" y="10150"/>
                </a:cubicBezTo>
                <a:cubicBezTo>
                  <a:pt x="58452" y="10233"/>
                  <a:pt x="57684" y="10517"/>
                  <a:pt x="56981" y="10517"/>
                </a:cubicBezTo>
                <a:cubicBezTo>
                  <a:pt x="56596" y="10517"/>
                  <a:pt x="56230" y="10432"/>
                  <a:pt x="55900" y="10182"/>
                </a:cubicBezTo>
                <a:cubicBezTo>
                  <a:pt x="55611" y="9957"/>
                  <a:pt x="55418" y="9635"/>
                  <a:pt x="55161" y="9314"/>
                </a:cubicBezTo>
                <a:cubicBezTo>
                  <a:pt x="54073" y="7898"/>
                  <a:pt x="52190" y="7417"/>
                  <a:pt x="50325" y="7417"/>
                </a:cubicBezTo>
                <a:cubicBezTo>
                  <a:pt x="49820" y="7417"/>
                  <a:pt x="49315" y="7452"/>
                  <a:pt x="48828" y="7514"/>
                </a:cubicBezTo>
                <a:cubicBezTo>
                  <a:pt x="46771" y="7739"/>
                  <a:pt x="44810" y="8253"/>
                  <a:pt x="42946" y="9057"/>
                </a:cubicBezTo>
                <a:cubicBezTo>
                  <a:pt x="41789" y="9603"/>
                  <a:pt x="40631" y="10182"/>
                  <a:pt x="39346" y="10310"/>
                </a:cubicBezTo>
                <a:cubicBezTo>
                  <a:pt x="39203" y="10323"/>
                  <a:pt x="39062" y="10329"/>
                  <a:pt x="38922" y="10329"/>
                </a:cubicBezTo>
                <a:cubicBezTo>
                  <a:pt x="36128" y="10329"/>
                  <a:pt x="33859" y="7945"/>
                  <a:pt x="32145" y="5649"/>
                </a:cubicBezTo>
                <a:cubicBezTo>
                  <a:pt x="30377" y="3239"/>
                  <a:pt x="28416" y="539"/>
                  <a:pt x="25427" y="56"/>
                </a:cubicBezTo>
                <a:cubicBezTo>
                  <a:pt x="25149" y="18"/>
                  <a:pt x="24871" y="0"/>
                  <a:pt x="2459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hanks and Credits">
  <p:cSld name="CUSTOM_5">
    <p:bg>
      <p:bgPr>
        <a:solidFill>
          <a:schemeClr val="lt1"/>
        </a:solidFill>
        <a:effectLst/>
      </p:bgPr>
    </p:bg>
    <p:spTree>
      <p:nvGrpSpPr>
        <p:cNvPr id="1" name="Shape 1184"/>
        <p:cNvGrpSpPr/>
        <p:nvPr/>
      </p:nvGrpSpPr>
      <p:grpSpPr>
        <a:xfrm>
          <a:off x="0" y="0"/>
          <a:ext cx="0" cy="0"/>
          <a:chOff x="0" y="0"/>
          <a:chExt cx="0" cy="0"/>
        </a:xfrm>
      </p:grpSpPr>
      <p:sp>
        <p:nvSpPr>
          <p:cNvPr id="1185" name="Google Shape;1185;p52"/>
          <p:cNvSpPr/>
          <p:nvPr/>
        </p:nvSpPr>
        <p:spPr>
          <a:xfrm>
            <a:off x="-2534550" y="4085025"/>
            <a:ext cx="12182784" cy="2559993"/>
          </a:xfrm>
          <a:custGeom>
            <a:avLst/>
            <a:gdLst/>
            <a:ahLst/>
            <a:cxnLst/>
            <a:rect l="l" t="t" r="r" b="b"/>
            <a:pathLst>
              <a:path w="296346" h="185776" extrusionOk="0">
                <a:moveTo>
                  <a:pt x="66710" y="0"/>
                </a:moveTo>
                <a:cubicBezTo>
                  <a:pt x="57325" y="0"/>
                  <a:pt x="46367" y="1938"/>
                  <a:pt x="38628" y="7210"/>
                </a:cubicBezTo>
                <a:cubicBezTo>
                  <a:pt x="31323" y="12114"/>
                  <a:pt x="28521" y="20586"/>
                  <a:pt x="26553" y="28792"/>
                </a:cubicBezTo>
                <a:cubicBezTo>
                  <a:pt x="20782" y="53143"/>
                  <a:pt x="15011" y="77561"/>
                  <a:pt x="9207" y="101911"/>
                </a:cubicBezTo>
                <a:cubicBezTo>
                  <a:pt x="5872" y="115955"/>
                  <a:pt x="2536" y="130098"/>
                  <a:pt x="935" y="144475"/>
                </a:cubicBezTo>
                <a:cubicBezTo>
                  <a:pt x="334" y="149812"/>
                  <a:pt x="1" y="155483"/>
                  <a:pt x="2436" y="160320"/>
                </a:cubicBezTo>
                <a:cubicBezTo>
                  <a:pt x="4938" y="165323"/>
                  <a:pt x="9941" y="168526"/>
                  <a:pt x="14978" y="170961"/>
                </a:cubicBezTo>
                <a:cubicBezTo>
                  <a:pt x="30322" y="178233"/>
                  <a:pt x="47568" y="180067"/>
                  <a:pt x="64513" y="181502"/>
                </a:cubicBezTo>
                <a:cubicBezTo>
                  <a:pt x="98555" y="184344"/>
                  <a:pt x="132751" y="185776"/>
                  <a:pt x="166934" y="185776"/>
                </a:cubicBezTo>
                <a:cubicBezTo>
                  <a:pt x="182894" y="185776"/>
                  <a:pt x="198851" y="185464"/>
                  <a:pt x="214787" y="184837"/>
                </a:cubicBezTo>
                <a:cubicBezTo>
                  <a:pt x="239939" y="183870"/>
                  <a:pt x="267558" y="180901"/>
                  <a:pt x="284737" y="162521"/>
                </a:cubicBezTo>
                <a:cubicBezTo>
                  <a:pt x="289341" y="157618"/>
                  <a:pt x="292977" y="151680"/>
                  <a:pt x="294478" y="145176"/>
                </a:cubicBezTo>
                <a:cubicBezTo>
                  <a:pt x="296346" y="137137"/>
                  <a:pt x="294978" y="128664"/>
                  <a:pt x="293710" y="120491"/>
                </a:cubicBezTo>
                <a:cubicBezTo>
                  <a:pt x="287973" y="82998"/>
                  <a:pt x="285171" y="45071"/>
                  <a:pt x="285371" y="7110"/>
                </a:cubicBezTo>
                <a:lnTo>
                  <a:pt x="285371" y="7110"/>
                </a:lnTo>
                <a:cubicBezTo>
                  <a:pt x="274463" y="15783"/>
                  <a:pt x="261020" y="21287"/>
                  <a:pt x="247144" y="22788"/>
                </a:cubicBezTo>
                <a:cubicBezTo>
                  <a:pt x="240973" y="23455"/>
                  <a:pt x="234468" y="23422"/>
                  <a:pt x="229098" y="26557"/>
                </a:cubicBezTo>
                <a:cubicBezTo>
                  <a:pt x="219658" y="32028"/>
                  <a:pt x="216188" y="45871"/>
                  <a:pt x="205648" y="48640"/>
                </a:cubicBezTo>
                <a:cubicBezTo>
                  <a:pt x="204171" y="49025"/>
                  <a:pt x="202641" y="49161"/>
                  <a:pt x="201085" y="49161"/>
                </a:cubicBezTo>
                <a:cubicBezTo>
                  <a:pt x="197377" y="49161"/>
                  <a:pt x="193524" y="48390"/>
                  <a:pt x="189920" y="48390"/>
                </a:cubicBezTo>
                <a:cubicBezTo>
                  <a:pt x="187178" y="48390"/>
                  <a:pt x="184579" y="48836"/>
                  <a:pt x="182298" y="50408"/>
                </a:cubicBezTo>
                <a:cubicBezTo>
                  <a:pt x="179662" y="52209"/>
                  <a:pt x="178128" y="55145"/>
                  <a:pt x="175659" y="57146"/>
                </a:cubicBezTo>
                <a:cubicBezTo>
                  <a:pt x="172925" y="59433"/>
                  <a:pt x="169357" y="60270"/>
                  <a:pt x="165733" y="60270"/>
                </a:cubicBezTo>
                <a:cubicBezTo>
                  <a:pt x="164230" y="60270"/>
                  <a:pt x="162717" y="60126"/>
                  <a:pt x="161249" y="59881"/>
                </a:cubicBezTo>
                <a:cubicBezTo>
                  <a:pt x="151109" y="58147"/>
                  <a:pt x="141769" y="52142"/>
                  <a:pt x="136065" y="43603"/>
                </a:cubicBezTo>
                <a:cubicBezTo>
                  <a:pt x="130627" y="35531"/>
                  <a:pt x="127358" y="24322"/>
                  <a:pt x="117952" y="21554"/>
                </a:cubicBezTo>
                <a:cubicBezTo>
                  <a:pt x="111914" y="19753"/>
                  <a:pt x="104776" y="22188"/>
                  <a:pt x="99505" y="18752"/>
                </a:cubicBezTo>
                <a:cubicBezTo>
                  <a:pt x="96503" y="16784"/>
                  <a:pt x="94835" y="13381"/>
                  <a:pt x="92600" y="10546"/>
                </a:cubicBezTo>
                <a:cubicBezTo>
                  <a:pt x="87096" y="3541"/>
                  <a:pt x="77856" y="339"/>
                  <a:pt x="68983" y="38"/>
                </a:cubicBezTo>
                <a:cubicBezTo>
                  <a:pt x="68238" y="13"/>
                  <a:pt x="67479" y="0"/>
                  <a:pt x="6671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86" name="Google Shape;1186;p52"/>
          <p:cNvGrpSpPr/>
          <p:nvPr/>
        </p:nvGrpSpPr>
        <p:grpSpPr>
          <a:xfrm>
            <a:off x="595591" y="2749650"/>
            <a:ext cx="563960" cy="2408488"/>
            <a:chOff x="2500591" y="2749650"/>
            <a:chExt cx="563960" cy="2408488"/>
          </a:xfrm>
        </p:grpSpPr>
        <p:sp>
          <p:nvSpPr>
            <p:cNvPr id="1187" name="Google Shape;1187;p52"/>
            <p:cNvSpPr/>
            <p:nvPr/>
          </p:nvSpPr>
          <p:spPr>
            <a:xfrm flipH="1">
              <a:off x="2500591" y="2789984"/>
              <a:ext cx="563960" cy="2368153"/>
            </a:xfrm>
            <a:custGeom>
              <a:avLst/>
              <a:gdLst/>
              <a:ahLst/>
              <a:cxnLst/>
              <a:rect l="l" t="t" r="r" b="b"/>
              <a:pathLst>
                <a:path w="29289" h="122989" extrusionOk="0">
                  <a:moveTo>
                    <a:pt x="6872" y="1"/>
                  </a:moveTo>
                  <a:lnTo>
                    <a:pt x="1" y="122989"/>
                  </a:lnTo>
                  <a:lnTo>
                    <a:pt x="29288" y="122989"/>
                  </a:lnTo>
                  <a:lnTo>
                    <a:pt x="22383" y="1"/>
                  </a:lnTo>
                  <a:cubicBezTo>
                    <a:pt x="22383" y="501"/>
                    <a:pt x="20349" y="935"/>
                    <a:pt x="17480" y="1102"/>
                  </a:cubicBezTo>
                  <a:cubicBezTo>
                    <a:pt x="16613" y="1168"/>
                    <a:pt x="15645" y="1202"/>
                    <a:pt x="14644" y="1202"/>
                  </a:cubicBezTo>
                  <a:cubicBezTo>
                    <a:pt x="13344" y="1202"/>
                    <a:pt x="12143" y="1168"/>
                    <a:pt x="11109" y="1068"/>
                  </a:cubicBezTo>
                  <a:cubicBezTo>
                    <a:pt x="8607" y="868"/>
                    <a:pt x="6872" y="434"/>
                    <a:pt x="687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8" name="Google Shape;1188;p52"/>
            <p:cNvSpPr/>
            <p:nvPr/>
          </p:nvSpPr>
          <p:spPr>
            <a:xfrm flipH="1">
              <a:off x="2645814" y="2749650"/>
              <a:ext cx="273600" cy="483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89" name="Google Shape;1189;p52"/>
          <p:cNvSpPr/>
          <p:nvPr/>
        </p:nvSpPr>
        <p:spPr>
          <a:xfrm flipH="1">
            <a:off x="425803" y="1605863"/>
            <a:ext cx="633308" cy="1173972"/>
          </a:xfrm>
          <a:custGeom>
            <a:avLst/>
            <a:gdLst/>
            <a:ahLst/>
            <a:cxnLst/>
            <a:rect l="l" t="t" r="r" b="b"/>
            <a:pathLst>
              <a:path w="19449" h="31497" extrusionOk="0">
                <a:moveTo>
                  <a:pt x="15015" y="0"/>
                </a:moveTo>
                <a:cubicBezTo>
                  <a:pt x="14543" y="0"/>
                  <a:pt x="14073" y="31"/>
                  <a:pt x="13630" y="75"/>
                </a:cubicBezTo>
                <a:cubicBezTo>
                  <a:pt x="10801" y="397"/>
                  <a:pt x="7426" y="1072"/>
                  <a:pt x="6462" y="3772"/>
                </a:cubicBezTo>
                <a:cubicBezTo>
                  <a:pt x="5947" y="5283"/>
                  <a:pt x="6365" y="7051"/>
                  <a:pt x="5594" y="8465"/>
                </a:cubicBezTo>
                <a:cubicBezTo>
                  <a:pt x="4983" y="9558"/>
                  <a:pt x="3826" y="10169"/>
                  <a:pt x="2894" y="11005"/>
                </a:cubicBezTo>
                <a:cubicBezTo>
                  <a:pt x="611" y="13094"/>
                  <a:pt x="1" y="16791"/>
                  <a:pt x="1544" y="19491"/>
                </a:cubicBezTo>
                <a:cubicBezTo>
                  <a:pt x="2219" y="20712"/>
                  <a:pt x="3344" y="21773"/>
                  <a:pt x="4115" y="23027"/>
                </a:cubicBezTo>
                <a:cubicBezTo>
                  <a:pt x="4854" y="24248"/>
                  <a:pt x="5272" y="25952"/>
                  <a:pt x="4437" y="27141"/>
                </a:cubicBezTo>
                <a:cubicBezTo>
                  <a:pt x="3633" y="28331"/>
                  <a:pt x="2379" y="29713"/>
                  <a:pt x="3826" y="30999"/>
                </a:cubicBezTo>
                <a:cubicBezTo>
                  <a:pt x="4238" y="31352"/>
                  <a:pt x="4860" y="31496"/>
                  <a:pt x="5502" y="31496"/>
                </a:cubicBezTo>
                <a:cubicBezTo>
                  <a:pt x="6261" y="31496"/>
                  <a:pt x="7050" y="31295"/>
                  <a:pt x="7555" y="30999"/>
                </a:cubicBezTo>
                <a:cubicBezTo>
                  <a:pt x="8680" y="30356"/>
                  <a:pt x="9258" y="28748"/>
                  <a:pt x="8455" y="27752"/>
                </a:cubicBezTo>
                <a:cubicBezTo>
                  <a:pt x="8165" y="27398"/>
                  <a:pt x="7747" y="27141"/>
                  <a:pt x="7587" y="26755"/>
                </a:cubicBezTo>
                <a:cubicBezTo>
                  <a:pt x="7362" y="26113"/>
                  <a:pt x="7908" y="25438"/>
                  <a:pt x="8487" y="25020"/>
                </a:cubicBezTo>
                <a:cubicBezTo>
                  <a:pt x="9033" y="24666"/>
                  <a:pt x="9773" y="24377"/>
                  <a:pt x="10126" y="23766"/>
                </a:cubicBezTo>
                <a:cubicBezTo>
                  <a:pt x="11219" y="21998"/>
                  <a:pt x="8519" y="20005"/>
                  <a:pt x="8873" y="17980"/>
                </a:cubicBezTo>
                <a:cubicBezTo>
                  <a:pt x="9098" y="16823"/>
                  <a:pt x="10255" y="16116"/>
                  <a:pt x="11380" y="15762"/>
                </a:cubicBezTo>
                <a:cubicBezTo>
                  <a:pt x="12473" y="15473"/>
                  <a:pt x="13694" y="15344"/>
                  <a:pt x="14659" y="14701"/>
                </a:cubicBezTo>
                <a:cubicBezTo>
                  <a:pt x="15623" y="14058"/>
                  <a:pt x="16266" y="12644"/>
                  <a:pt x="15591" y="11712"/>
                </a:cubicBezTo>
                <a:cubicBezTo>
                  <a:pt x="14884" y="10715"/>
                  <a:pt x="12987" y="10715"/>
                  <a:pt x="12730" y="9494"/>
                </a:cubicBezTo>
                <a:cubicBezTo>
                  <a:pt x="12537" y="8562"/>
                  <a:pt x="13501" y="7822"/>
                  <a:pt x="14401" y="7437"/>
                </a:cubicBezTo>
                <a:cubicBezTo>
                  <a:pt x="15623" y="6858"/>
                  <a:pt x="16909" y="6344"/>
                  <a:pt x="17873" y="5379"/>
                </a:cubicBezTo>
                <a:cubicBezTo>
                  <a:pt x="18902" y="4415"/>
                  <a:pt x="19448" y="2872"/>
                  <a:pt x="18837" y="1683"/>
                </a:cubicBezTo>
                <a:cubicBezTo>
                  <a:pt x="18194" y="346"/>
                  <a:pt x="16596" y="0"/>
                  <a:pt x="15015"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0" name="Google Shape;1190;p52"/>
          <p:cNvSpPr/>
          <p:nvPr/>
        </p:nvSpPr>
        <p:spPr>
          <a:xfrm flipH="1">
            <a:off x="952836" y="3173476"/>
            <a:ext cx="1218437" cy="1969308"/>
          </a:xfrm>
          <a:custGeom>
            <a:avLst/>
            <a:gdLst/>
            <a:ahLst/>
            <a:cxnLst/>
            <a:rect l="l" t="t" r="r" b="b"/>
            <a:pathLst>
              <a:path w="63279" h="99172" extrusionOk="0">
                <a:moveTo>
                  <a:pt x="0" y="0"/>
                </a:moveTo>
                <a:lnTo>
                  <a:pt x="0" y="99171"/>
                </a:lnTo>
                <a:lnTo>
                  <a:pt x="63279" y="99171"/>
                </a:lnTo>
                <a:lnTo>
                  <a:pt x="6327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91" name="Google Shape;1191;p52"/>
          <p:cNvGrpSpPr/>
          <p:nvPr/>
        </p:nvGrpSpPr>
        <p:grpSpPr>
          <a:xfrm flipH="1">
            <a:off x="1066859" y="3285916"/>
            <a:ext cx="988479" cy="1636232"/>
            <a:chOff x="7753401" y="3121977"/>
            <a:chExt cx="1074901" cy="1779286"/>
          </a:xfrm>
        </p:grpSpPr>
        <p:sp>
          <p:nvSpPr>
            <p:cNvPr id="1192" name="Google Shape;1192;p52"/>
            <p:cNvSpPr/>
            <p:nvPr/>
          </p:nvSpPr>
          <p:spPr>
            <a:xfrm>
              <a:off x="8556564" y="3121977"/>
              <a:ext cx="271738" cy="115966"/>
            </a:xfrm>
            <a:custGeom>
              <a:avLst/>
              <a:gdLst/>
              <a:ahLst/>
              <a:cxnLst/>
              <a:rect l="l" t="t" r="r" b="b"/>
              <a:pathLst>
                <a:path w="12977" h="5538" extrusionOk="0">
                  <a:moveTo>
                    <a:pt x="0" y="1"/>
                  </a:moveTo>
                  <a:lnTo>
                    <a:pt x="0" y="5538"/>
                  </a:lnTo>
                  <a:lnTo>
                    <a:pt x="12976" y="5538"/>
                  </a:lnTo>
                  <a:lnTo>
                    <a:pt x="1297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3" name="Google Shape;1193;p52"/>
            <p:cNvSpPr/>
            <p:nvPr/>
          </p:nvSpPr>
          <p:spPr>
            <a:xfrm>
              <a:off x="8556564" y="3306347"/>
              <a:ext cx="271738" cy="115987"/>
            </a:xfrm>
            <a:custGeom>
              <a:avLst/>
              <a:gdLst/>
              <a:ahLst/>
              <a:cxnLst/>
              <a:rect l="l" t="t" r="r" b="b"/>
              <a:pathLst>
                <a:path w="12977" h="5539" extrusionOk="0">
                  <a:moveTo>
                    <a:pt x="0" y="1"/>
                  </a:moveTo>
                  <a:lnTo>
                    <a:pt x="0" y="5538"/>
                  </a:lnTo>
                  <a:lnTo>
                    <a:pt x="12976" y="5538"/>
                  </a:lnTo>
                  <a:lnTo>
                    <a:pt x="1297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4" name="Google Shape;1194;p52"/>
            <p:cNvSpPr/>
            <p:nvPr/>
          </p:nvSpPr>
          <p:spPr>
            <a:xfrm>
              <a:off x="8556564" y="3490738"/>
              <a:ext cx="271738" cy="115966"/>
            </a:xfrm>
            <a:custGeom>
              <a:avLst/>
              <a:gdLst/>
              <a:ahLst/>
              <a:cxnLst/>
              <a:rect l="l" t="t" r="r" b="b"/>
              <a:pathLst>
                <a:path w="12977" h="5538" extrusionOk="0">
                  <a:moveTo>
                    <a:pt x="0" y="0"/>
                  </a:moveTo>
                  <a:lnTo>
                    <a:pt x="0" y="5537"/>
                  </a:lnTo>
                  <a:lnTo>
                    <a:pt x="12976" y="5537"/>
                  </a:lnTo>
                  <a:lnTo>
                    <a:pt x="1297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5" name="Google Shape;1195;p52"/>
            <p:cNvSpPr/>
            <p:nvPr/>
          </p:nvSpPr>
          <p:spPr>
            <a:xfrm>
              <a:off x="8556564" y="3673706"/>
              <a:ext cx="271738" cy="115987"/>
            </a:xfrm>
            <a:custGeom>
              <a:avLst/>
              <a:gdLst/>
              <a:ahLst/>
              <a:cxnLst/>
              <a:rect l="l" t="t" r="r" b="b"/>
              <a:pathLst>
                <a:path w="12977" h="5539" extrusionOk="0">
                  <a:moveTo>
                    <a:pt x="0" y="1"/>
                  </a:moveTo>
                  <a:lnTo>
                    <a:pt x="0" y="5538"/>
                  </a:lnTo>
                  <a:lnTo>
                    <a:pt x="12976" y="5538"/>
                  </a:lnTo>
                  <a:lnTo>
                    <a:pt x="1297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6" name="Google Shape;1196;p52"/>
            <p:cNvSpPr/>
            <p:nvPr/>
          </p:nvSpPr>
          <p:spPr>
            <a:xfrm>
              <a:off x="8556564" y="3858097"/>
              <a:ext cx="271738" cy="115966"/>
            </a:xfrm>
            <a:custGeom>
              <a:avLst/>
              <a:gdLst/>
              <a:ahLst/>
              <a:cxnLst/>
              <a:rect l="l" t="t" r="r" b="b"/>
              <a:pathLst>
                <a:path w="12977" h="5538" extrusionOk="0">
                  <a:moveTo>
                    <a:pt x="0" y="0"/>
                  </a:moveTo>
                  <a:lnTo>
                    <a:pt x="0" y="5537"/>
                  </a:lnTo>
                  <a:lnTo>
                    <a:pt x="12976" y="5537"/>
                  </a:lnTo>
                  <a:lnTo>
                    <a:pt x="1297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7" name="Google Shape;1197;p52"/>
            <p:cNvSpPr/>
            <p:nvPr/>
          </p:nvSpPr>
          <p:spPr>
            <a:xfrm>
              <a:off x="8154972" y="3121977"/>
              <a:ext cx="271738" cy="115966"/>
            </a:xfrm>
            <a:custGeom>
              <a:avLst/>
              <a:gdLst/>
              <a:ahLst/>
              <a:cxnLst/>
              <a:rect l="l" t="t" r="r" b="b"/>
              <a:pathLst>
                <a:path w="12977" h="5538" extrusionOk="0">
                  <a:moveTo>
                    <a:pt x="1" y="1"/>
                  </a:moveTo>
                  <a:lnTo>
                    <a:pt x="1" y="5538"/>
                  </a:lnTo>
                  <a:lnTo>
                    <a:pt x="12977" y="5538"/>
                  </a:lnTo>
                  <a:lnTo>
                    <a:pt x="1297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8" name="Google Shape;1198;p52"/>
            <p:cNvSpPr/>
            <p:nvPr/>
          </p:nvSpPr>
          <p:spPr>
            <a:xfrm>
              <a:off x="8154972" y="3306347"/>
              <a:ext cx="271738" cy="115987"/>
            </a:xfrm>
            <a:custGeom>
              <a:avLst/>
              <a:gdLst/>
              <a:ahLst/>
              <a:cxnLst/>
              <a:rect l="l" t="t" r="r" b="b"/>
              <a:pathLst>
                <a:path w="12977" h="5539" extrusionOk="0">
                  <a:moveTo>
                    <a:pt x="1" y="1"/>
                  </a:moveTo>
                  <a:lnTo>
                    <a:pt x="1" y="5538"/>
                  </a:lnTo>
                  <a:lnTo>
                    <a:pt x="12977" y="5538"/>
                  </a:lnTo>
                  <a:lnTo>
                    <a:pt x="1297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9" name="Google Shape;1199;p52"/>
            <p:cNvSpPr/>
            <p:nvPr/>
          </p:nvSpPr>
          <p:spPr>
            <a:xfrm>
              <a:off x="8154972" y="3490738"/>
              <a:ext cx="271738" cy="115966"/>
            </a:xfrm>
            <a:custGeom>
              <a:avLst/>
              <a:gdLst/>
              <a:ahLst/>
              <a:cxnLst/>
              <a:rect l="l" t="t" r="r" b="b"/>
              <a:pathLst>
                <a:path w="12977" h="5538" extrusionOk="0">
                  <a:moveTo>
                    <a:pt x="1" y="0"/>
                  </a:moveTo>
                  <a:lnTo>
                    <a:pt x="1" y="5537"/>
                  </a:lnTo>
                  <a:lnTo>
                    <a:pt x="12977" y="5537"/>
                  </a:lnTo>
                  <a:lnTo>
                    <a:pt x="1297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0" name="Google Shape;1200;p52"/>
            <p:cNvSpPr/>
            <p:nvPr/>
          </p:nvSpPr>
          <p:spPr>
            <a:xfrm>
              <a:off x="8154972" y="3673706"/>
              <a:ext cx="271738" cy="115987"/>
            </a:xfrm>
            <a:custGeom>
              <a:avLst/>
              <a:gdLst/>
              <a:ahLst/>
              <a:cxnLst/>
              <a:rect l="l" t="t" r="r" b="b"/>
              <a:pathLst>
                <a:path w="12977" h="5539" extrusionOk="0">
                  <a:moveTo>
                    <a:pt x="1" y="1"/>
                  </a:moveTo>
                  <a:lnTo>
                    <a:pt x="1" y="5538"/>
                  </a:lnTo>
                  <a:lnTo>
                    <a:pt x="12977" y="5538"/>
                  </a:lnTo>
                  <a:lnTo>
                    <a:pt x="1297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1" name="Google Shape;1201;p52"/>
            <p:cNvSpPr/>
            <p:nvPr/>
          </p:nvSpPr>
          <p:spPr>
            <a:xfrm>
              <a:off x="8154972" y="3858097"/>
              <a:ext cx="271738" cy="115966"/>
            </a:xfrm>
            <a:custGeom>
              <a:avLst/>
              <a:gdLst/>
              <a:ahLst/>
              <a:cxnLst/>
              <a:rect l="l" t="t" r="r" b="b"/>
              <a:pathLst>
                <a:path w="12977" h="5538" extrusionOk="0">
                  <a:moveTo>
                    <a:pt x="1" y="0"/>
                  </a:moveTo>
                  <a:lnTo>
                    <a:pt x="1" y="5537"/>
                  </a:lnTo>
                  <a:lnTo>
                    <a:pt x="12977" y="5537"/>
                  </a:lnTo>
                  <a:lnTo>
                    <a:pt x="1297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2" name="Google Shape;1202;p52"/>
            <p:cNvSpPr/>
            <p:nvPr/>
          </p:nvSpPr>
          <p:spPr>
            <a:xfrm>
              <a:off x="7753401" y="3121977"/>
              <a:ext cx="271738" cy="115966"/>
            </a:xfrm>
            <a:custGeom>
              <a:avLst/>
              <a:gdLst/>
              <a:ahLst/>
              <a:cxnLst/>
              <a:rect l="l" t="t" r="r" b="b"/>
              <a:pathLst>
                <a:path w="12977" h="5538" extrusionOk="0">
                  <a:moveTo>
                    <a:pt x="0" y="1"/>
                  </a:moveTo>
                  <a:lnTo>
                    <a:pt x="0" y="5538"/>
                  </a:lnTo>
                  <a:lnTo>
                    <a:pt x="12976" y="5538"/>
                  </a:lnTo>
                  <a:lnTo>
                    <a:pt x="1297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3" name="Google Shape;1203;p52"/>
            <p:cNvSpPr/>
            <p:nvPr/>
          </p:nvSpPr>
          <p:spPr>
            <a:xfrm>
              <a:off x="7753401" y="3306347"/>
              <a:ext cx="271738" cy="115987"/>
            </a:xfrm>
            <a:custGeom>
              <a:avLst/>
              <a:gdLst/>
              <a:ahLst/>
              <a:cxnLst/>
              <a:rect l="l" t="t" r="r" b="b"/>
              <a:pathLst>
                <a:path w="12977" h="5539" extrusionOk="0">
                  <a:moveTo>
                    <a:pt x="0" y="1"/>
                  </a:moveTo>
                  <a:lnTo>
                    <a:pt x="0" y="5538"/>
                  </a:lnTo>
                  <a:lnTo>
                    <a:pt x="12976" y="5538"/>
                  </a:lnTo>
                  <a:lnTo>
                    <a:pt x="1297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4" name="Google Shape;1204;p52"/>
            <p:cNvSpPr/>
            <p:nvPr/>
          </p:nvSpPr>
          <p:spPr>
            <a:xfrm>
              <a:off x="7753401" y="3490738"/>
              <a:ext cx="271738" cy="115966"/>
            </a:xfrm>
            <a:custGeom>
              <a:avLst/>
              <a:gdLst/>
              <a:ahLst/>
              <a:cxnLst/>
              <a:rect l="l" t="t" r="r" b="b"/>
              <a:pathLst>
                <a:path w="12977" h="5538" extrusionOk="0">
                  <a:moveTo>
                    <a:pt x="0" y="0"/>
                  </a:moveTo>
                  <a:lnTo>
                    <a:pt x="0" y="5537"/>
                  </a:lnTo>
                  <a:lnTo>
                    <a:pt x="12976" y="5537"/>
                  </a:lnTo>
                  <a:lnTo>
                    <a:pt x="1297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5" name="Google Shape;1205;p52"/>
            <p:cNvSpPr/>
            <p:nvPr/>
          </p:nvSpPr>
          <p:spPr>
            <a:xfrm>
              <a:off x="7753401" y="3673706"/>
              <a:ext cx="271738" cy="115987"/>
            </a:xfrm>
            <a:custGeom>
              <a:avLst/>
              <a:gdLst/>
              <a:ahLst/>
              <a:cxnLst/>
              <a:rect l="l" t="t" r="r" b="b"/>
              <a:pathLst>
                <a:path w="12977" h="5539" extrusionOk="0">
                  <a:moveTo>
                    <a:pt x="0" y="1"/>
                  </a:moveTo>
                  <a:lnTo>
                    <a:pt x="0" y="5538"/>
                  </a:lnTo>
                  <a:lnTo>
                    <a:pt x="12976" y="5538"/>
                  </a:lnTo>
                  <a:lnTo>
                    <a:pt x="1297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6" name="Google Shape;1206;p52"/>
            <p:cNvSpPr/>
            <p:nvPr/>
          </p:nvSpPr>
          <p:spPr>
            <a:xfrm>
              <a:off x="7753401" y="3858097"/>
              <a:ext cx="271738" cy="115966"/>
            </a:xfrm>
            <a:custGeom>
              <a:avLst/>
              <a:gdLst/>
              <a:ahLst/>
              <a:cxnLst/>
              <a:rect l="l" t="t" r="r" b="b"/>
              <a:pathLst>
                <a:path w="12977" h="5538" extrusionOk="0">
                  <a:moveTo>
                    <a:pt x="0" y="0"/>
                  </a:moveTo>
                  <a:lnTo>
                    <a:pt x="0" y="5537"/>
                  </a:lnTo>
                  <a:lnTo>
                    <a:pt x="12976" y="5537"/>
                  </a:lnTo>
                  <a:lnTo>
                    <a:pt x="1297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7" name="Google Shape;1207;p52"/>
            <p:cNvSpPr/>
            <p:nvPr/>
          </p:nvSpPr>
          <p:spPr>
            <a:xfrm>
              <a:off x="8556564" y="4049177"/>
              <a:ext cx="271738" cy="115966"/>
            </a:xfrm>
            <a:custGeom>
              <a:avLst/>
              <a:gdLst/>
              <a:ahLst/>
              <a:cxnLst/>
              <a:rect l="l" t="t" r="r" b="b"/>
              <a:pathLst>
                <a:path w="12977" h="5538" extrusionOk="0">
                  <a:moveTo>
                    <a:pt x="0" y="1"/>
                  </a:moveTo>
                  <a:lnTo>
                    <a:pt x="0" y="5538"/>
                  </a:lnTo>
                  <a:lnTo>
                    <a:pt x="12976" y="5538"/>
                  </a:lnTo>
                  <a:lnTo>
                    <a:pt x="1297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8" name="Google Shape;1208;p52"/>
            <p:cNvSpPr/>
            <p:nvPr/>
          </p:nvSpPr>
          <p:spPr>
            <a:xfrm>
              <a:off x="8556564" y="4233547"/>
              <a:ext cx="271738" cy="115987"/>
            </a:xfrm>
            <a:custGeom>
              <a:avLst/>
              <a:gdLst/>
              <a:ahLst/>
              <a:cxnLst/>
              <a:rect l="l" t="t" r="r" b="b"/>
              <a:pathLst>
                <a:path w="12977" h="5539" extrusionOk="0">
                  <a:moveTo>
                    <a:pt x="0" y="1"/>
                  </a:moveTo>
                  <a:lnTo>
                    <a:pt x="0" y="5538"/>
                  </a:lnTo>
                  <a:lnTo>
                    <a:pt x="12976" y="5538"/>
                  </a:lnTo>
                  <a:lnTo>
                    <a:pt x="1297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9" name="Google Shape;1209;p52"/>
            <p:cNvSpPr/>
            <p:nvPr/>
          </p:nvSpPr>
          <p:spPr>
            <a:xfrm>
              <a:off x="8556564" y="4417938"/>
              <a:ext cx="271738" cy="115966"/>
            </a:xfrm>
            <a:custGeom>
              <a:avLst/>
              <a:gdLst/>
              <a:ahLst/>
              <a:cxnLst/>
              <a:rect l="l" t="t" r="r" b="b"/>
              <a:pathLst>
                <a:path w="12977" h="5538" extrusionOk="0">
                  <a:moveTo>
                    <a:pt x="0" y="0"/>
                  </a:moveTo>
                  <a:lnTo>
                    <a:pt x="0" y="5537"/>
                  </a:lnTo>
                  <a:lnTo>
                    <a:pt x="12976" y="5537"/>
                  </a:lnTo>
                  <a:lnTo>
                    <a:pt x="1297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0" name="Google Shape;1210;p52"/>
            <p:cNvSpPr/>
            <p:nvPr/>
          </p:nvSpPr>
          <p:spPr>
            <a:xfrm>
              <a:off x="8556564" y="4600906"/>
              <a:ext cx="271738" cy="115987"/>
            </a:xfrm>
            <a:custGeom>
              <a:avLst/>
              <a:gdLst/>
              <a:ahLst/>
              <a:cxnLst/>
              <a:rect l="l" t="t" r="r" b="b"/>
              <a:pathLst>
                <a:path w="12977" h="5539" extrusionOk="0">
                  <a:moveTo>
                    <a:pt x="0" y="1"/>
                  </a:moveTo>
                  <a:lnTo>
                    <a:pt x="0" y="5538"/>
                  </a:lnTo>
                  <a:lnTo>
                    <a:pt x="12976" y="5538"/>
                  </a:lnTo>
                  <a:lnTo>
                    <a:pt x="1297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1" name="Google Shape;1211;p52"/>
            <p:cNvSpPr/>
            <p:nvPr/>
          </p:nvSpPr>
          <p:spPr>
            <a:xfrm>
              <a:off x="8556564" y="4785297"/>
              <a:ext cx="271738" cy="115966"/>
            </a:xfrm>
            <a:custGeom>
              <a:avLst/>
              <a:gdLst/>
              <a:ahLst/>
              <a:cxnLst/>
              <a:rect l="l" t="t" r="r" b="b"/>
              <a:pathLst>
                <a:path w="12977" h="5538" extrusionOk="0">
                  <a:moveTo>
                    <a:pt x="0" y="0"/>
                  </a:moveTo>
                  <a:lnTo>
                    <a:pt x="0" y="5537"/>
                  </a:lnTo>
                  <a:lnTo>
                    <a:pt x="12976" y="5537"/>
                  </a:lnTo>
                  <a:lnTo>
                    <a:pt x="1297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2" name="Google Shape;1212;p52"/>
            <p:cNvSpPr/>
            <p:nvPr/>
          </p:nvSpPr>
          <p:spPr>
            <a:xfrm>
              <a:off x="8154972" y="4049177"/>
              <a:ext cx="271738" cy="115966"/>
            </a:xfrm>
            <a:custGeom>
              <a:avLst/>
              <a:gdLst/>
              <a:ahLst/>
              <a:cxnLst/>
              <a:rect l="l" t="t" r="r" b="b"/>
              <a:pathLst>
                <a:path w="12977" h="5538" extrusionOk="0">
                  <a:moveTo>
                    <a:pt x="1" y="1"/>
                  </a:moveTo>
                  <a:lnTo>
                    <a:pt x="1" y="5538"/>
                  </a:lnTo>
                  <a:lnTo>
                    <a:pt x="12977" y="5538"/>
                  </a:lnTo>
                  <a:lnTo>
                    <a:pt x="1297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3" name="Google Shape;1213;p52"/>
            <p:cNvSpPr/>
            <p:nvPr/>
          </p:nvSpPr>
          <p:spPr>
            <a:xfrm>
              <a:off x="8154972" y="4233547"/>
              <a:ext cx="271738" cy="115987"/>
            </a:xfrm>
            <a:custGeom>
              <a:avLst/>
              <a:gdLst/>
              <a:ahLst/>
              <a:cxnLst/>
              <a:rect l="l" t="t" r="r" b="b"/>
              <a:pathLst>
                <a:path w="12977" h="5539" extrusionOk="0">
                  <a:moveTo>
                    <a:pt x="1" y="1"/>
                  </a:moveTo>
                  <a:lnTo>
                    <a:pt x="1" y="5538"/>
                  </a:lnTo>
                  <a:lnTo>
                    <a:pt x="12977" y="5538"/>
                  </a:lnTo>
                  <a:lnTo>
                    <a:pt x="1297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4" name="Google Shape;1214;p52"/>
            <p:cNvSpPr/>
            <p:nvPr/>
          </p:nvSpPr>
          <p:spPr>
            <a:xfrm>
              <a:off x="8154972" y="4417938"/>
              <a:ext cx="271738" cy="115966"/>
            </a:xfrm>
            <a:custGeom>
              <a:avLst/>
              <a:gdLst/>
              <a:ahLst/>
              <a:cxnLst/>
              <a:rect l="l" t="t" r="r" b="b"/>
              <a:pathLst>
                <a:path w="12977" h="5538" extrusionOk="0">
                  <a:moveTo>
                    <a:pt x="1" y="0"/>
                  </a:moveTo>
                  <a:lnTo>
                    <a:pt x="1" y="5537"/>
                  </a:lnTo>
                  <a:lnTo>
                    <a:pt x="12977" y="5537"/>
                  </a:lnTo>
                  <a:lnTo>
                    <a:pt x="1297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5" name="Google Shape;1215;p52"/>
            <p:cNvSpPr/>
            <p:nvPr/>
          </p:nvSpPr>
          <p:spPr>
            <a:xfrm>
              <a:off x="8154972" y="4600906"/>
              <a:ext cx="271738" cy="115987"/>
            </a:xfrm>
            <a:custGeom>
              <a:avLst/>
              <a:gdLst/>
              <a:ahLst/>
              <a:cxnLst/>
              <a:rect l="l" t="t" r="r" b="b"/>
              <a:pathLst>
                <a:path w="12977" h="5539" extrusionOk="0">
                  <a:moveTo>
                    <a:pt x="1" y="1"/>
                  </a:moveTo>
                  <a:lnTo>
                    <a:pt x="1" y="5538"/>
                  </a:lnTo>
                  <a:lnTo>
                    <a:pt x="12977" y="5538"/>
                  </a:lnTo>
                  <a:lnTo>
                    <a:pt x="1297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6" name="Google Shape;1216;p52"/>
            <p:cNvSpPr/>
            <p:nvPr/>
          </p:nvSpPr>
          <p:spPr>
            <a:xfrm>
              <a:off x="8154972" y="4785297"/>
              <a:ext cx="271738" cy="115966"/>
            </a:xfrm>
            <a:custGeom>
              <a:avLst/>
              <a:gdLst/>
              <a:ahLst/>
              <a:cxnLst/>
              <a:rect l="l" t="t" r="r" b="b"/>
              <a:pathLst>
                <a:path w="12977" h="5538" extrusionOk="0">
                  <a:moveTo>
                    <a:pt x="1" y="0"/>
                  </a:moveTo>
                  <a:lnTo>
                    <a:pt x="1" y="5537"/>
                  </a:lnTo>
                  <a:lnTo>
                    <a:pt x="12977" y="5537"/>
                  </a:lnTo>
                  <a:lnTo>
                    <a:pt x="1297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7" name="Google Shape;1217;p52"/>
            <p:cNvSpPr/>
            <p:nvPr/>
          </p:nvSpPr>
          <p:spPr>
            <a:xfrm>
              <a:off x="7753401" y="4049177"/>
              <a:ext cx="271738" cy="115966"/>
            </a:xfrm>
            <a:custGeom>
              <a:avLst/>
              <a:gdLst/>
              <a:ahLst/>
              <a:cxnLst/>
              <a:rect l="l" t="t" r="r" b="b"/>
              <a:pathLst>
                <a:path w="12977" h="5538" extrusionOk="0">
                  <a:moveTo>
                    <a:pt x="0" y="1"/>
                  </a:moveTo>
                  <a:lnTo>
                    <a:pt x="0" y="5538"/>
                  </a:lnTo>
                  <a:lnTo>
                    <a:pt x="12976" y="5538"/>
                  </a:lnTo>
                  <a:lnTo>
                    <a:pt x="1297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8" name="Google Shape;1218;p52"/>
            <p:cNvSpPr/>
            <p:nvPr/>
          </p:nvSpPr>
          <p:spPr>
            <a:xfrm>
              <a:off x="7753401" y="4233547"/>
              <a:ext cx="271738" cy="115987"/>
            </a:xfrm>
            <a:custGeom>
              <a:avLst/>
              <a:gdLst/>
              <a:ahLst/>
              <a:cxnLst/>
              <a:rect l="l" t="t" r="r" b="b"/>
              <a:pathLst>
                <a:path w="12977" h="5539" extrusionOk="0">
                  <a:moveTo>
                    <a:pt x="0" y="1"/>
                  </a:moveTo>
                  <a:lnTo>
                    <a:pt x="0" y="5538"/>
                  </a:lnTo>
                  <a:lnTo>
                    <a:pt x="12976" y="5538"/>
                  </a:lnTo>
                  <a:lnTo>
                    <a:pt x="1297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9" name="Google Shape;1219;p52"/>
            <p:cNvSpPr/>
            <p:nvPr/>
          </p:nvSpPr>
          <p:spPr>
            <a:xfrm>
              <a:off x="7753401" y="4417938"/>
              <a:ext cx="271738" cy="115966"/>
            </a:xfrm>
            <a:custGeom>
              <a:avLst/>
              <a:gdLst/>
              <a:ahLst/>
              <a:cxnLst/>
              <a:rect l="l" t="t" r="r" b="b"/>
              <a:pathLst>
                <a:path w="12977" h="5538" extrusionOk="0">
                  <a:moveTo>
                    <a:pt x="0" y="0"/>
                  </a:moveTo>
                  <a:lnTo>
                    <a:pt x="0" y="5537"/>
                  </a:lnTo>
                  <a:lnTo>
                    <a:pt x="12976" y="5537"/>
                  </a:lnTo>
                  <a:lnTo>
                    <a:pt x="1297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0" name="Google Shape;1220;p52"/>
            <p:cNvSpPr/>
            <p:nvPr/>
          </p:nvSpPr>
          <p:spPr>
            <a:xfrm>
              <a:off x="7753401" y="4600906"/>
              <a:ext cx="271738" cy="115987"/>
            </a:xfrm>
            <a:custGeom>
              <a:avLst/>
              <a:gdLst/>
              <a:ahLst/>
              <a:cxnLst/>
              <a:rect l="l" t="t" r="r" b="b"/>
              <a:pathLst>
                <a:path w="12977" h="5539" extrusionOk="0">
                  <a:moveTo>
                    <a:pt x="0" y="1"/>
                  </a:moveTo>
                  <a:lnTo>
                    <a:pt x="0" y="5538"/>
                  </a:lnTo>
                  <a:lnTo>
                    <a:pt x="12976" y="5538"/>
                  </a:lnTo>
                  <a:lnTo>
                    <a:pt x="1297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1" name="Google Shape;1221;p52"/>
            <p:cNvSpPr/>
            <p:nvPr/>
          </p:nvSpPr>
          <p:spPr>
            <a:xfrm>
              <a:off x="7753401" y="4785297"/>
              <a:ext cx="271738" cy="115966"/>
            </a:xfrm>
            <a:custGeom>
              <a:avLst/>
              <a:gdLst/>
              <a:ahLst/>
              <a:cxnLst/>
              <a:rect l="l" t="t" r="r" b="b"/>
              <a:pathLst>
                <a:path w="12977" h="5538" extrusionOk="0">
                  <a:moveTo>
                    <a:pt x="0" y="0"/>
                  </a:moveTo>
                  <a:lnTo>
                    <a:pt x="0" y="5537"/>
                  </a:lnTo>
                  <a:lnTo>
                    <a:pt x="12976" y="5537"/>
                  </a:lnTo>
                  <a:lnTo>
                    <a:pt x="1297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22" name="Google Shape;1222;p52"/>
          <p:cNvGrpSpPr/>
          <p:nvPr/>
        </p:nvGrpSpPr>
        <p:grpSpPr>
          <a:xfrm>
            <a:off x="1504021" y="2221941"/>
            <a:ext cx="509552" cy="2927357"/>
            <a:chOff x="1909121" y="2436910"/>
            <a:chExt cx="472113" cy="2712274"/>
          </a:xfrm>
        </p:grpSpPr>
        <p:sp>
          <p:nvSpPr>
            <p:cNvPr id="1223" name="Google Shape;1223;p52"/>
            <p:cNvSpPr/>
            <p:nvPr/>
          </p:nvSpPr>
          <p:spPr>
            <a:xfrm flipH="1">
              <a:off x="2025273" y="2436910"/>
              <a:ext cx="238500" cy="483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4" name="Google Shape;1224;p52"/>
            <p:cNvSpPr/>
            <p:nvPr/>
          </p:nvSpPr>
          <p:spPr>
            <a:xfrm flipH="1">
              <a:off x="1909121" y="2476590"/>
              <a:ext cx="472113" cy="2672594"/>
            </a:xfrm>
            <a:custGeom>
              <a:avLst/>
              <a:gdLst/>
              <a:ahLst/>
              <a:cxnLst/>
              <a:rect l="l" t="t" r="r" b="b"/>
              <a:pathLst>
                <a:path w="24519" h="138800" extrusionOk="0">
                  <a:moveTo>
                    <a:pt x="5738" y="0"/>
                  </a:moveTo>
                  <a:lnTo>
                    <a:pt x="1" y="138800"/>
                  </a:lnTo>
                  <a:lnTo>
                    <a:pt x="24518" y="138800"/>
                  </a:lnTo>
                  <a:lnTo>
                    <a:pt x="18747" y="0"/>
                  </a:lnTo>
                  <a:cubicBezTo>
                    <a:pt x="18747" y="601"/>
                    <a:pt x="17046" y="1101"/>
                    <a:pt x="14644" y="1301"/>
                  </a:cubicBezTo>
                  <a:cubicBezTo>
                    <a:pt x="13877" y="1335"/>
                    <a:pt x="13077" y="1368"/>
                    <a:pt x="12243" y="1368"/>
                  </a:cubicBezTo>
                  <a:cubicBezTo>
                    <a:pt x="11209" y="1368"/>
                    <a:pt x="10175" y="1301"/>
                    <a:pt x="9307" y="1201"/>
                  </a:cubicBezTo>
                  <a:cubicBezTo>
                    <a:pt x="7172" y="1001"/>
                    <a:pt x="5738" y="534"/>
                    <a:pt x="573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25" name="Google Shape;1225;p52"/>
          <p:cNvSpPr/>
          <p:nvPr/>
        </p:nvSpPr>
        <p:spPr>
          <a:xfrm flipH="1">
            <a:off x="5054399" y="-136529"/>
            <a:ext cx="5119595" cy="2126655"/>
          </a:xfrm>
          <a:custGeom>
            <a:avLst/>
            <a:gdLst/>
            <a:ahLst/>
            <a:cxnLst/>
            <a:rect l="l" t="t" r="r" b="b"/>
            <a:pathLst>
              <a:path w="109358" h="65325" extrusionOk="0">
                <a:moveTo>
                  <a:pt x="0" y="50845"/>
                </a:moveTo>
                <a:cubicBezTo>
                  <a:pt x="0" y="50845"/>
                  <a:pt x="12451" y="65325"/>
                  <a:pt x="29331" y="56615"/>
                </a:cubicBezTo>
                <a:cubicBezTo>
                  <a:pt x="41893" y="50157"/>
                  <a:pt x="34579" y="33761"/>
                  <a:pt x="41204" y="20845"/>
                </a:cubicBezTo>
                <a:cubicBezTo>
                  <a:pt x="47830" y="7929"/>
                  <a:pt x="63426" y="10795"/>
                  <a:pt x="72601" y="22241"/>
                </a:cubicBezTo>
                <a:cubicBezTo>
                  <a:pt x="83767" y="36180"/>
                  <a:pt x="109357" y="29480"/>
                  <a:pt x="108892" y="1"/>
                </a:cubicBezTo>
                <a:lnTo>
                  <a:pt x="0"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6" name="Google Shape;1226;p52"/>
          <p:cNvSpPr/>
          <p:nvPr/>
        </p:nvSpPr>
        <p:spPr>
          <a:xfrm flipH="1">
            <a:off x="2234109" y="1990113"/>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7" name="Google Shape;1227;p52"/>
          <p:cNvSpPr/>
          <p:nvPr/>
        </p:nvSpPr>
        <p:spPr>
          <a:xfrm flipH="1">
            <a:off x="6102121" y="3992588"/>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28" name="Google Shape;1228;p52"/>
          <p:cNvGrpSpPr/>
          <p:nvPr/>
        </p:nvGrpSpPr>
        <p:grpSpPr>
          <a:xfrm rot="10800000">
            <a:off x="6906701" y="1990114"/>
            <a:ext cx="1733301" cy="1733301"/>
            <a:chOff x="624503" y="61115"/>
            <a:chExt cx="1947310" cy="1947310"/>
          </a:xfrm>
        </p:grpSpPr>
        <p:sp>
          <p:nvSpPr>
            <p:cNvPr id="1229" name="Google Shape;1229;p52"/>
            <p:cNvSpPr/>
            <p:nvPr/>
          </p:nvSpPr>
          <p:spPr>
            <a:xfrm>
              <a:off x="2048296" y="171379"/>
              <a:ext cx="413839" cy="413221"/>
            </a:xfrm>
            <a:custGeom>
              <a:avLst/>
              <a:gdLst/>
              <a:ahLst/>
              <a:cxnLst/>
              <a:rect l="l" t="t" r="r" b="b"/>
              <a:pathLst>
                <a:path w="12712" h="12693" extrusionOk="0">
                  <a:moveTo>
                    <a:pt x="0" y="0"/>
                  </a:moveTo>
                  <a:lnTo>
                    <a:pt x="12712" y="12693"/>
                  </a:lnTo>
                  <a:cubicBezTo>
                    <a:pt x="12600" y="12469"/>
                    <a:pt x="12451" y="12228"/>
                    <a:pt x="12339" y="12004"/>
                  </a:cubicBezTo>
                  <a:lnTo>
                    <a:pt x="726" y="391"/>
                  </a:lnTo>
                  <a:cubicBezTo>
                    <a:pt x="503" y="242"/>
                    <a:pt x="261" y="131"/>
                    <a:pt x="0" y="0"/>
                  </a:cubicBez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0" name="Google Shape;1230;p52"/>
            <p:cNvSpPr/>
            <p:nvPr/>
          </p:nvSpPr>
          <p:spPr>
            <a:xfrm>
              <a:off x="1913778" y="112617"/>
              <a:ext cx="605914" cy="605881"/>
            </a:xfrm>
            <a:custGeom>
              <a:avLst/>
              <a:gdLst/>
              <a:ahLst/>
              <a:cxnLst/>
              <a:rect l="l" t="t" r="r" b="b"/>
              <a:pathLst>
                <a:path w="18612" h="18611" extrusionOk="0">
                  <a:moveTo>
                    <a:pt x="1" y="0"/>
                  </a:moveTo>
                  <a:lnTo>
                    <a:pt x="18612" y="18611"/>
                  </a:lnTo>
                  <a:cubicBezTo>
                    <a:pt x="18556" y="18481"/>
                    <a:pt x="18500" y="18313"/>
                    <a:pt x="18444" y="18127"/>
                  </a:cubicBezTo>
                  <a:lnTo>
                    <a:pt x="503" y="186"/>
                  </a:lnTo>
                  <a:cubicBezTo>
                    <a:pt x="354" y="130"/>
                    <a:pt x="150" y="74"/>
                    <a:pt x="1" y="0"/>
                  </a:cubicBez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1" name="Google Shape;1231;p52"/>
            <p:cNvSpPr/>
            <p:nvPr/>
          </p:nvSpPr>
          <p:spPr>
            <a:xfrm>
              <a:off x="1807747" y="84132"/>
              <a:ext cx="742254" cy="742221"/>
            </a:xfrm>
            <a:custGeom>
              <a:avLst/>
              <a:gdLst/>
              <a:ahLst/>
              <a:cxnLst/>
              <a:rect l="l" t="t" r="r" b="b"/>
              <a:pathLst>
                <a:path w="22800" h="22799" extrusionOk="0">
                  <a:moveTo>
                    <a:pt x="1" y="0"/>
                  </a:moveTo>
                  <a:lnTo>
                    <a:pt x="22799" y="22799"/>
                  </a:lnTo>
                  <a:cubicBezTo>
                    <a:pt x="22743" y="22650"/>
                    <a:pt x="22725" y="22519"/>
                    <a:pt x="22706" y="22370"/>
                  </a:cubicBezTo>
                  <a:lnTo>
                    <a:pt x="410" y="93"/>
                  </a:lnTo>
                  <a:cubicBezTo>
                    <a:pt x="280" y="75"/>
                    <a:pt x="131" y="19"/>
                    <a:pt x="1" y="0"/>
                  </a:cubicBez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2" name="Google Shape;1232;p52"/>
            <p:cNvSpPr/>
            <p:nvPr/>
          </p:nvSpPr>
          <p:spPr>
            <a:xfrm>
              <a:off x="1715063" y="68375"/>
              <a:ext cx="850076" cy="849458"/>
            </a:xfrm>
            <a:custGeom>
              <a:avLst/>
              <a:gdLst/>
              <a:ahLst/>
              <a:cxnLst/>
              <a:rect l="l" t="t" r="r" b="b"/>
              <a:pathLst>
                <a:path w="26112" h="26093" extrusionOk="0">
                  <a:moveTo>
                    <a:pt x="1" y="0"/>
                  </a:moveTo>
                  <a:lnTo>
                    <a:pt x="26111" y="26093"/>
                  </a:lnTo>
                  <a:cubicBezTo>
                    <a:pt x="26111" y="25981"/>
                    <a:pt x="26093" y="25869"/>
                    <a:pt x="26056" y="25739"/>
                  </a:cubicBezTo>
                  <a:lnTo>
                    <a:pt x="373" y="38"/>
                  </a:lnTo>
                  <a:cubicBezTo>
                    <a:pt x="261" y="19"/>
                    <a:pt x="131" y="19"/>
                    <a:pt x="1" y="0"/>
                  </a:cubicBez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3" name="Google Shape;1233;p52"/>
            <p:cNvSpPr/>
            <p:nvPr/>
          </p:nvSpPr>
          <p:spPr>
            <a:xfrm>
              <a:off x="1632047" y="61115"/>
              <a:ext cx="939147" cy="939114"/>
            </a:xfrm>
            <a:custGeom>
              <a:avLst/>
              <a:gdLst/>
              <a:ahLst/>
              <a:cxnLst/>
              <a:rect l="l" t="t" r="r" b="b"/>
              <a:pathLst>
                <a:path w="28848" h="28847" extrusionOk="0">
                  <a:moveTo>
                    <a:pt x="1" y="0"/>
                  </a:moveTo>
                  <a:lnTo>
                    <a:pt x="28848" y="28847"/>
                  </a:lnTo>
                  <a:lnTo>
                    <a:pt x="28848" y="28549"/>
                  </a:lnTo>
                  <a:lnTo>
                    <a:pt x="354" y="37"/>
                  </a:lnTo>
                  <a:cubicBezTo>
                    <a:pt x="224" y="37"/>
                    <a:pt x="113" y="37"/>
                    <a:pt x="1" y="0"/>
                  </a:cubicBez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4" name="Google Shape;1234;p52"/>
            <p:cNvSpPr/>
            <p:nvPr/>
          </p:nvSpPr>
          <p:spPr>
            <a:xfrm>
              <a:off x="1555706" y="62320"/>
              <a:ext cx="1016107" cy="1016074"/>
            </a:xfrm>
            <a:custGeom>
              <a:avLst/>
              <a:gdLst/>
              <a:ahLst/>
              <a:cxnLst/>
              <a:rect l="l" t="t" r="r" b="b"/>
              <a:pathLst>
                <a:path w="31212" h="31211" extrusionOk="0">
                  <a:moveTo>
                    <a:pt x="317" y="0"/>
                  </a:moveTo>
                  <a:cubicBezTo>
                    <a:pt x="206" y="0"/>
                    <a:pt x="113" y="0"/>
                    <a:pt x="1" y="19"/>
                  </a:cubicBezTo>
                  <a:lnTo>
                    <a:pt x="31193" y="31211"/>
                  </a:lnTo>
                  <a:cubicBezTo>
                    <a:pt x="31193" y="31099"/>
                    <a:pt x="31211" y="30987"/>
                    <a:pt x="31211" y="30894"/>
                  </a:cubicBezTo>
                  <a:lnTo>
                    <a:pt x="317" y="0"/>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5" name="Google Shape;1235;p52"/>
            <p:cNvSpPr/>
            <p:nvPr/>
          </p:nvSpPr>
          <p:spPr>
            <a:xfrm>
              <a:off x="1484215" y="66552"/>
              <a:ext cx="1082128" cy="1081510"/>
            </a:xfrm>
            <a:custGeom>
              <a:avLst/>
              <a:gdLst/>
              <a:ahLst/>
              <a:cxnLst/>
              <a:rect l="l" t="t" r="r" b="b"/>
              <a:pathLst>
                <a:path w="33240" h="33221" extrusionOk="0">
                  <a:moveTo>
                    <a:pt x="299" y="1"/>
                  </a:moveTo>
                  <a:cubicBezTo>
                    <a:pt x="206" y="1"/>
                    <a:pt x="112" y="19"/>
                    <a:pt x="1" y="19"/>
                  </a:cubicBezTo>
                  <a:lnTo>
                    <a:pt x="33202" y="33221"/>
                  </a:lnTo>
                  <a:cubicBezTo>
                    <a:pt x="33221" y="33146"/>
                    <a:pt x="33240" y="33053"/>
                    <a:pt x="33240" y="32942"/>
                  </a:cubicBezTo>
                  <a:lnTo>
                    <a:pt x="299" y="1"/>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6" name="Google Shape;1236;p52"/>
            <p:cNvSpPr/>
            <p:nvPr/>
          </p:nvSpPr>
          <p:spPr>
            <a:xfrm>
              <a:off x="1417575" y="76254"/>
              <a:ext cx="1139685" cy="1139067"/>
            </a:xfrm>
            <a:custGeom>
              <a:avLst/>
              <a:gdLst/>
              <a:ahLst/>
              <a:cxnLst/>
              <a:rect l="l" t="t" r="r" b="b"/>
              <a:pathLst>
                <a:path w="35008" h="34989" extrusionOk="0">
                  <a:moveTo>
                    <a:pt x="280" y="0"/>
                  </a:moveTo>
                  <a:cubicBezTo>
                    <a:pt x="187" y="38"/>
                    <a:pt x="94" y="56"/>
                    <a:pt x="1" y="56"/>
                  </a:cubicBezTo>
                  <a:lnTo>
                    <a:pt x="34952" y="34989"/>
                  </a:lnTo>
                  <a:lnTo>
                    <a:pt x="35008" y="34709"/>
                  </a:lnTo>
                  <a:lnTo>
                    <a:pt x="280" y="0"/>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7" name="Google Shape;1237;p52"/>
            <p:cNvSpPr/>
            <p:nvPr/>
          </p:nvSpPr>
          <p:spPr>
            <a:xfrm>
              <a:off x="1355786" y="90187"/>
              <a:ext cx="1188160" cy="1188160"/>
            </a:xfrm>
            <a:custGeom>
              <a:avLst/>
              <a:gdLst/>
              <a:ahLst/>
              <a:cxnLst/>
              <a:rect l="l" t="t" r="r" b="b"/>
              <a:pathLst>
                <a:path w="36497" h="36497" extrusionOk="0">
                  <a:moveTo>
                    <a:pt x="242" y="0"/>
                  </a:moveTo>
                  <a:cubicBezTo>
                    <a:pt x="149" y="19"/>
                    <a:pt x="56" y="38"/>
                    <a:pt x="0" y="75"/>
                  </a:cubicBezTo>
                  <a:lnTo>
                    <a:pt x="36422" y="36496"/>
                  </a:lnTo>
                  <a:cubicBezTo>
                    <a:pt x="36440" y="36403"/>
                    <a:pt x="36477" y="36310"/>
                    <a:pt x="36496" y="36236"/>
                  </a:cubicBezTo>
                  <a:lnTo>
                    <a:pt x="242" y="0"/>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8" name="Google Shape;1238;p52"/>
            <p:cNvSpPr/>
            <p:nvPr/>
          </p:nvSpPr>
          <p:spPr>
            <a:xfrm>
              <a:off x="1295787" y="106530"/>
              <a:ext cx="1231165" cy="1230579"/>
            </a:xfrm>
            <a:custGeom>
              <a:avLst/>
              <a:gdLst/>
              <a:ahLst/>
              <a:cxnLst/>
              <a:rect l="l" t="t" r="r" b="b"/>
              <a:pathLst>
                <a:path w="37818" h="37800" extrusionOk="0">
                  <a:moveTo>
                    <a:pt x="261" y="1"/>
                  </a:moveTo>
                  <a:cubicBezTo>
                    <a:pt x="168" y="38"/>
                    <a:pt x="94" y="57"/>
                    <a:pt x="1" y="75"/>
                  </a:cubicBezTo>
                  <a:lnTo>
                    <a:pt x="37725" y="37799"/>
                  </a:lnTo>
                  <a:cubicBezTo>
                    <a:pt x="37762" y="37744"/>
                    <a:pt x="37781" y="37651"/>
                    <a:pt x="37818" y="37576"/>
                  </a:cubicBezTo>
                  <a:lnTo>
                    <a:pt x="261" y="1"/>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9" name="Google Shape;1239;p52"/>
            <p:cNvSpPr/>
            <p:nvPr/>
          </p:nvSpPr>
          <p:spPr>
            <a:xfrm>
              <a:off x="1239467" y="126551"/>
              <a:ext cx="1267496" cy="1266910"/>
            </a:xfrm>
            <a:custGeom>
              <a:avLst/>
              <a:gdLst/>
              <a:ahLst/>
              <a:cxnLst/>
              <a:rect l="l" t="t" r="r" b="b"/>
              <a:pathLst>
                <a:path w="38934" h="38916" extrusionOk="0">
                  <a:moveTo>
                    <a:pt x="242" y="0"/>
                  </a:moveTo>
                  <a:cubicBezTo>
                    <a:pt x="168" y="19"/>
                    <a:pt x="75" y="75"/>
                    <a:pt x="0" y="93"/>
                  </a:cubicBezTo>
                  <a:lnTo>
                    <a:pt x="38841" y="38915"/>
                  </a:lnTo>
                  <a:cubicBezTo>
                    <a:pt x="38878" y="38841"/>
                    <a:pt x="38897" y="38785"/>
                    <a:pt x="38934" y="38710"/>
                  </a:cubicBezTo>
                  <a:lnTo>
                    <a:pt x="242" y="0"/>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0" name="Google Shape;1240;p52"/>
            <p:cNvSpPr/>
            <p:nvPr/>
          </p:nvSpPr>
          <p:spPr>
            <a:xfrm>
              <a:off x="1186142" y="148949"/>
              <a:ext cx="1297805" cy="1299042"/>
            </a:xfrm>
            <a:custGeom>
              <a:avLst/>
              <a:gdLst/>
              <a:ahLst/>
              <a:cxnLst/>
              <a:rect l="l" t="t" r="r" b="b"/>
              <a:pathLst>
                <a:path w="39865" h="39903" extrusionOk="0">
                  <a:moveTo>
                    <a:pt x="224" y="1"/>
                  </a:moveTo>
                  <a:cubicBezTo>
                    <a:pt x="149" y="38"/>
                    <a:pt x="93" y="75"/>
                    <a:pt x="0" y="131"/>
                  </a:cubicBezTo>
                  <a:lnTo>
                    <a:pt x="39772" y="39902"/>
                  </a:lnTo>
                  <a:cubicBezTo>
                    <a:pt x="39790" y="39809"/>
                    <a:pt x="39846" y="39735"/>
                    <a:pt x="39865" y="39679"/>
                  </a:cubicBezTo>
                  <a:lnTo>
                    <a:pt x="224" y="1"/>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1" name="Google Shape;1241;p52"/>
            <p:cNvSpPr/>
            <p:nvPr/>
          </p:nvSpPr>
          <p:spPr>
            <a:xfrm>
              <a:off x="1135258" y="174993"/>
              <a:ext cx="1323849" cy="1323882"/>
            </a:xfrm>
            <a:custGeom>
              <a:avLst/>
              <a:gdLst/>
              <a:ahLst/>
              <a:cxnLst/>
              <a:rect l="l" t="t" r="r" b="b"/>
              <a:pathLst>
                <a:path w="40665" h="40666" extrusionOk="0">
                  <a:moveTo>
                    <a:pt x="205" y="1"/>
                  </a:moveTo>
                  <a:cubicBezTo>
                    <a:pt x="130" y="38"/>
                    <a:pt x="74" y="75"/>
                    <a:pt x="0" y="113"/>
                  </a:cubicBezTo>
                  <a:lnTo>
                    <a:pt x="40553" y="40665"/>
                  </a:lnTo>
                  <a:cubicBezTo>
                    <a:pt x="40572" y="40591"/>
                    <a:pt x="40609" y="40517"/>
                    <a:pt x="40665" y="40461"/>
                  </a:cubicBezTo>
                  <a:lnTo>
                    <a:pt x="205" y="1"/>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2" name="Google Shape;1242;p52"/>
            <p:cNvSpPr/>
            <p:nvPr/>
          </p:nvSpPr>
          <p:spPr>
            <a:xfrm>
              <a:off x="1086165" y="202893"/>
              <a:ext cx="1345075" cy="1344456"/>
            </a:xfrm>
            <a:custGeom>
              <a:avLst/>
              <a:gdLst/>
              <a:ahLst/>
              <a:cxnLst/>
              <a:rect l="l" t="t" r="r" b="b"/>
              <a:pathLst>
                <a:path w="41317" h="41298" extrusionOk="0">
                  <a:moveTo>
                    <a:pt x="205" y="0"/>
                  </a:moveTo>
                  <a:cubicBezTo>
                    <a:pt x="131" y="56"/>
                    <a:pt x="56" y="93"/>
                    <a:pt x="1" y="112"/>
                  </a:cubicBezTo>
                  <a:lnTo>
                    <a:pt x="41168" y="41297"/>
                  </a:lnTo>
                  <a:lnTo>
                    <a:pt x="41316" y="41093"/>
                  </a:lnTo>
                  <a:lnTo>
                    <a:pt x="205" y="0"/>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3" name="Google Shape;1243;p52"/>
            <p:cNvSpPr/>
            <p:nvPr/>
          </p:nvSpPr>
          <p:spPr>
            <a:xfrm>
              <a:off x="1040132" y="233169"/>
              <a:ext cx="1360799" cy="1360832"/>
            </a:xfrm>
            <a:custGeom>
              <a:avLst/>
              <a:gdLst/>
              <a:ahLst/>
              <a:cxnLst/>
              <a:rect l="l" t="t" r="r" b="b"/>
              <a:pathLst>
                <a:path w="41800" h="41801" extrusionOk="0">
                  <a:moveTo>
                    <a:pt x="205" y="1"/>
                  </a:moveTo>
                  <a:cubicBezTo>
                    <a:pt x="130" y="56"/>
                    <a:pt x="56" y="94"/>
                    <a:pt x="0" y="131"/>
                  </a:cubicBezTo>
                  <a:lnTo>
                    <a:pt x="41670" y="41800"/>
                  </a:lnTo>
                  <a:cubicBezTo>
                    <a:pt x="41707" y="41707"/>
                    <a:pt x="41744" y="41651"/>
                    <a:pt x="41800" y="41596"/>
                  </a:cubicBezTo>
                  <a:lnTo>
                    <a:pt x="205" y="1"/>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4" name="Google Shape;1244;p52"/>
            <p:cNvSpPr/>
            <p:nvPr/>
          </p:nvSpPr>
          <p:spPr>
            <a:xfrm>
              <a:off x="995890" y="265268"/>
              <a:ext cx="1372323" cy="1372356"/>
            </a:xfrm>
            <a:custGeom>
              <a:avLst/>
              <a:gdLst/>
              <a:ahLst/>
              <a:cxnLst/>
              <a:rect l="l" t="t" r="r" b="b"/>
              <a:pathLst>
                <a:path w="42154" h="42155" extrusionOk="0">
                  <a:moveTo>
                    <a:pt x="187" y="1"/>
                  </a:moveTo>
                  <a:cubicBezTo>
                    <a:pt x="112" y="38"/>
                    <a:pt x="75" y="94"/>
                    <a:pt x="1" y="131"/>
                  </a:cubicBezTo>
                  <a:lnTo>
                    <a:pt x="42005" y="42154"/>
                  </a:lnTo>
                  <a:cubicBezTo>
                    <a:pt x="42061" y="42080"/>
                    <a:pt x="42098" y="42024"/>
                    <a:pt x="42154" y="41968"/>
                  </a:cubicBezTo>
                  <a:lnTo>
                    <a:pt x="187" y="1"/>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5" name="Google Shape;1245;p52"/>
            <p:cNvSpPr/>
            <p:nvPr/>
          </p:nvSpPr>
          <p:spPr>
            <a:xfrm>
              <a:off x="954676" y="299809"/>
              <a:ext cx="1379616" cy="1380234"/>
            </a:xfrm>
            <a:custGeom>
              <a:avLst/>
              <a:gdLst/>
              <a:ahLst/>
              <a:cxnLst/>
              <a:rect l="l" t="t" r="r" b="b"/>
              <a:pathLst>
                <a:path w="42378" h="42397" extrusionOk="0">
                  <a:moveTo>
                    <a:pt x="168" y="1"/>
                  </a:moveTo>
                  <a:cubicBezTo>
                    <a:pt x="94" y="57"/>
                    <a:pt x="57" y="94"/>
                    <a:pt x="1" y="168"/>
                  </a:cubicBezTo>
                  <a:lnTo>
                    <a:pt x="42229" y="42396"/>
                  </a:lnTo>
                  <a:cubicBezTo>
                    <a:pt x="42247" y="42322"/>
                    <a:pt x="42303" y="42247"/>
                    <a:pt x="42378" y="42210"/>
                  </a:cubicBezTo>
                  <a:lnTo>
                    <a:pt x="168" y="1"/>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6" name="Google Shape;1246;p52"/>
            <p:cNvSpPr/>
            <p:nvPr/>
          </p:nvSpPr>
          <p:spPr>
            <a:xfrm>
              <a:off x="914698" y="336791"/>
              <a:ext cx="1382025" cy="1382611"/>
            </a:xfrm>
            <a:custGeom>
              <a:avLst/>
              <a:gdLst/>
              <a:ahLst/>
              <a:cxnLst/>
              <a:rect l="l" t="t" r="r" b="b"/>
              <a:pathLst>
                <a:path w="42452" h="42470" extrusionOk="0">
                  <a:moveTo>
                    <a:pt x="168" y="0"/>
                  </a:moveTo>
                  <a:lnTo>
                    <a:pt x="1" y="168"/>
                  </a:lnTo>
                  <a:lnTo>
                    <a:pt x="42303" y="42470"/>
                  </a:lnTo>
                  <a:cubicBezTo>
                    <a:pt x="42340" y="42395"/>
                    <a:pt x="42415" y="42340"/>
                    <a:pt x="42452" y="42284"/>
                  </a:cubicBezTo>
                  <a:lnTo>
                    <a:pt x="168" y="0"/>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7" name="Google Shape;1247;p52"/>
            <p:cNvSpPr/>
            <p:nvPr/>
          </p:nvSpPr>
          <p:spPr>
            <a:xfrm>
              <a:off x="877130" y="375564"/>
              <a:ext cx="1381439" cy="1380820"/>
            </a:xfrm>
            <a:custGeom>
              <a:avLst/>
              <a:gdLst/>
              <a:ahLst/>
              <a:cxnLst/>
              <a:rect l="l" t="t" r="r" b="b"/>
              <a:pathLst>
                <a:path w="42434" h="42415" extrusionOk="0">
                  <a:moveTo>
                    <a:pt x="150" y="0"/>
                  </a:moveTo>
                  <a:lnTo>
                    <a:pt x="1" y="168"/>
                  </a:lnTo>
                  <a:lnTo>
                    <a:pt x="42247" y="42414"/>
                  </a:lnTo>
                  <a:cubicBezTo>
                    <a:pt x="42303" y="42358"/>
                    <a:pt x="42359" y="42321"/>
                    <a:pt x="42433" y="42247"/>
                  </a:cubicBezTo>
                  <a:lnTo>
                    <a:pt x="150" y="0"/>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8" name="Google Shape;1248;p52"/>
            <p:cNvSpPr/>
            <p:nvPr/>
          </p:nvSpPr>
          <p:spPr>
            <a:xfrm>
              <a:off x="842003" y="416746"/>
              <a:ext cx="1375351" cy="1374765"/>
            </a:xfrm>
            <a:custGeom>
              <a:avLst/>
              <a:gdLst/>
              <a:ahLst/>
              <a:cxnLst/>
              <a:rect l="l" t="t" r="r" b="b"/>
              <a:pathLst>
                <a:path w="42247" h="42229" extrusionOk="0">
                  <a:moveTo>
                    <a:pt x="149" y="1"/>
                  </a:moveTo>
                  <a:cubicBezTo>
                    <a:pt x="93" y="56"/>
                    <a:pt x="56" y="112"/>
                    <a:pt x="0" y="187"/>
                  </a:cubicBezTo>
                  <a:lnTo>
                    <a:pt x="42061" y="42228"/>
                  </a:lnTo>
                  <a:cubicBezTo>
                    <a:pt x="42117" y="42191"/>
                    <a:pt x="42172" y="42154"/>
                    <a:pt x="42247" y="42098"/>
                  </a:cubicBezTo>
                  <a:lnTo>
                    <a:pt x="149" y="1"/>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9" name="Google Shape;1249;p52"/>
            <p:cNvSpPr/>
            <p:nvPr/>
          </p:nvSpPr>
          <p:spPr>
            <a:xfrm>
              <a:off x="808666" y="459751"/>
              <a:ext cx="1365682" cy="1365682"/>
            </a:xfrm>
            <a:custGeom>
              <a:avLst/>
              <a:gdLst/>
              <a:ahLst/>
              <a:cxnLst/>
              <a:rect l="l" t="t" r="r" b="b"/>
              <a:pathLst>
                <a:path w="41950" h="41950" extrusionOk="0">
                  <a:moveTo>
                    <a:pt x="150" y="1"/>
                  </a:moveTo>
                  <a:cubicBezTo>
                    <a:pt x="94" y="75"/>
                    <a:pt x="57" y="113"/>
                    <a:pt x="1" y="187"/>
                  </a:cubicBezTo>
                  <a:lnTo>
                    <a:pt x="41763" y="41950"/>
                  </a:lnTo>
                  <a:cubicBezTo>
                    <a:pt x="41801" y="41894"/>
                    <a:pt x="41875" y="41838"/>
                    <a:pt x="41950" y="41801"/>
                  </a:cubicBezTo>
                  <a:lnTo>
                    <a:pt x="150" y="1"/>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0" name="Google Shape;1250;p52"/>
            <p:cNvSpPr/>
            <p:nvPr/>
          </p:nvSpPr>
          <p:spPr>
            <a:xfrm>
              <a:off x="777186" y="505198"/>
              <a:ext cx="1351716" cy="1351749"/>
            </a:xfrm>
            <a:custGeom>
              <a:avLst/>
              <a:gdLst/>
              <a:ahLst/>
              <a:cxnLst/>
              <a:rect l="l" t="t" r="r" b="b"/>
              <a:pathLst>
                <a:path w="41521" h="41522" extrusionOk="0">
                  <a:moveTo>
                    <a:pt x="130" y="1"/>
                  </a:moveTo>
                  <a:lnTo>
                    <a:pt x="0" y="206"/>
                  </a:lnTo>
                  <a:lnTo>
                    <a:pt x="41316" y="41521"/>
                  </a:lnTo>
                  <a:cubicBezTo>
                    <a:pt x="41372" y="41447"/>
                    <a:pt x="41446" y="41410"/>
                    <a:pt x="41521" y="41354"/>
                  </a:cubicBezTo>
                  <a:lnTo>
                    <a:pt x="130" y="1"/>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1" name="Google Shape;1251;p52"/>
            <p:cNvSpPr/>
            <p:nvPr/>
          </p:nvSpPr>
          <p:spPr>
            <a:xfrm>
              <a:off x="748700" y="553087"/>
              <a:ext cx="1332346" cy="1331727"/>
            </a:xfrm>
            <a:custGeom>
              <a:avLst/>
              <a:gdLst/>
              <a:ahLst/>
              <a:cxnLst/>
              <a:rect l="l" t="t" r="r" b="b"/>
              <a:pathLst>
                <a:path w="40926" h="40907" extrusionOk="0">
                  <a:moveTo>
                    <a:pt x="131" y="0"/>
                  </a:moveTo>
                  <a:cubicBezTo>
                    <a:pt x="75" y="56"/>
                    <a:pt x="56" y="130"/>
                    <a:pt x="0" y="205"/>
                  </a:cubicBezTo>
                  <a:lnTo>
                    <a:pt x="40721" y="40907"/>
                  </a:lnTo>
                  <a:cubicBezTo>
                    <a:pt x="40795" y="40869"/>
                    <a:pt x="40851" y="40813"/>
                    <a:pt x="40925" y="40795"/>
                  </a:cubicBezTo>
                  <a:lnTo>
                    <a:pt x="131" y="0"/>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2" name="Google Shape;1252;p52"/>
            <p:cNvSpPr/>
            <p:nvPr/>
          </p:nvSpPr>
          <p:spPr>
            <a:xfrm>
              <a:off x="722656" y="602766"/>
              <a:ext cx="1308711" cy="1308092"/>
            </a:xfrm>
            <a:custGeom>
              <a:avLst/>
              <a:gdLst/>
              <a:ahLst/>
              <a:cxnLst/>
              <a:rect l="l" t="t" r="r" b="b"/>
              <a:pathLst>
                <a:path w="40200" h="40181" extrusionOk="0">
                  <a:moveTo>
                    <a:pt x="112" y="0"/>
                  </a:moveTo>
                  <a:cubicBezTo>
                    <a:pt x="56" y="75"/>
                    <a:pt x="37" y="149"/>
                    <a:pt x="0" y="205"/>
                  </a:cubicBezTo>
                  <a:lnTo>
                    <a:pt x="39957" y="40181"/>
                  </a:lnTo>
                  <a:cubicBezTo>
                    <a:pt x="40032" y="40162"/>
                    <a:pt x="40125" y="40125"/>
                    <a:pt x="40199" y="40088"/>
                  </a:cubicBezTo>
                  <a:lnTo>
                    <a:pt x="112" y="0"/>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3" name="Google Shape;1253;p52"/>
            <p:cNvSpPr/>
            <p:nvPr/>
          </p:nvSpPr>
          <p:spPr>
            <a:xfrm>
              <a:off x="699021" y="654854"/>
              <a:ext cx="1279021" cy="1280258"/>
            </a:xfrm>
            <a:custGeom>
              <a:avLst/>
              <a:gdLst/>
              <a:ahLst/>
              <a:cxnLst/>
              <a:rect l="l" t="t" r="r" b="b"/>
              <a:pathLst>
                <a:path w="39288" h="39326" extrusionOk="0">
                  <a:moveTo>
                    <a:pt x="93" y="1"/>
                  </a:moveTo>
                  <a:cubicBezTo>
                    <a:pt x="75" y="75"/>
                    <a:pt x="19" y="168"/>
                    <a:pt x="0" y="243"/>
                  </a:cubicBezTo>
                  <a:lnTo>
                    <a:pt x="39083" y="39325"/>
                  </a:lnTo>
                  <a:cubicBezTo>
                    <a:pt x="39157" y="39307"/>
                    <a:pt x="39213" y="39251"/>
                    <a:pt x="39288" y="39232"/>
                  </a:cubicBezTo>
                  <a:lnTo>
                    <a:pt x="93" y="1"/>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4" name="Google Shape;1254;p52"/>
            <p:cNvSpPr/>
            <p:nvPr/>
          </p:nvSpPr>
          <p:spPr>
            <a:xfrm>
              <a:off x="677209" y="710588"/>
              <a:ext cx="1245717" cy="1245099"/>
            </a:xfrm>
            <a:custGeom>
              <a:avLst/>
              <a:gdLst/>
              <a:ahLst/>
              <a:cxnLst/>
              <a:rect l="l" t="t" r="r" b="b"/>
              <a:pathLst>
                <a:path w="38265" h="38246" extrusionOk="0">
                  <a:moveTo>
                    <a:pt x="93" y="1"/>
                  </a:moveTo>
                  <a:cubicBezTo>
                    <a:pt x="56" y="57"/>
                    <a:pt x="37" y="150"/>
                    <a:pt x="0" y="224"/>
                  </a:cubicBezTo>
                  <a:lnTo>
                    <a:pt x="38003" y="38246"/>
                  </a:lnTo>
                  <a:cubicBezTo>
                    <a:pt x="38097" y="38246"/>
                    <a:pt x="38190" y="38190"/>
                    <a:pt x="38264" y="38172"/>
                  </a:cubicBezTo>
                  <a:lnTo>
                    <a:pt x="93" y="1"/>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5" name="Google Shape;1255;p52"/>
            <p:cNvSpPr/>
            <p:nvPr/>
          </p:nvSpPr>
          <p:spPr>
            <a:xfrm>
              <a:off x="659630" y="768764"/>
              <a:ext cx="1205707" cy="1205707"/>
            </a:xfrm>
            <a:custGeom>
              <a:avLst/>
              <a:gdLst/>
              <a:ahLst/>
              <a:cxnLst/>
              <a:rect l="l" t="t" r="r" b="b"/>
              <a:pathLst>
                <a:path w="37036" h="37036" extrusionOk="0">
                  <a:moveTo>
                    <a:pt x="75" y="0"/>
                  </a:moveTo>
                  <a:cubicBezTo>
                    <a:pt x="38" y="94"/>
                    <a:pt x="19" y="168"/>
                    <a:pt x="1" y="261"/>
                  </a:cubicBezTo>
                  <a:lnTo>
                    <a:pt x="36775" y="37036"/>
                  </a:lnTo>
                  <a:cubicBezTo>
                    <a:pt x="36850" y="37017"/>
                    <a:pt x="36943" y="36980"/>
                    <a:pt x="37036" y="36961"/>
                  </a:cubicBezTo>
                  <a:lnTo>
                    <a:pt x="75" y="0"/>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6" name="Google Shape;1256;p52"/>
            <p:cNvSpPr/>
            <p:nvPr/>
          </p:nvSpPr>
          <p:spPr>
            <a:xfrm>
              <a:off x="644492" y="829967"/>
              <a:ext cx="1158470" cy="1159056"/>
            </a:xfrm>
            <a:custGeom>
              <a:avLst/>
              <a:gdLst/>
              <a:ahLst/>
              <a:cxnLst/>
              <a:rect l="l" t="t" r="r" b="b"/>
              <a:pathLst>
                <a:path w="35585" h="35603" extrusionOk="0">
                  <a:moveTo>
                    <a:pt x="75" y="0"/>
                  </a:moveTo>
                  <a:lnTo>
                    <a:pt x="0" y="279"/>
                  </a:lnTo>
                  <a:lnTo>
                    <a:pt x="35342" y="35603"/>
                  </a:lnTo>
                  <a:cubicBezTo>
                    <a:pt x="35417" y="35603"/>
                    <a:pt x="35528" y="35565"/>
                    <a:pt x="35584" y="35547"/>
                  </a:cubicBezTo>
                  <a:lnTo>
                    <a:pt x="75" y="0"/>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7" name="Google Shape;1257;p52"/>
            <p:cNvSpPr/>
            <p:nvPr/>
          </p:nvSpPr>
          <p:spPr>
            <a:xfrm>
              <a:off x="632967" y="895402"/>
              <a:ext cx="1105763" cy="1103907"/>
            </a:xfrm>
            <a:custGeom>
              <a:avLst/>
              <a:gdLst/>
              <a:ahLst/>
              <a:cxnLst/>
              <a:rect l="l" t="t" r="r" b="b"/>
              <a:pathLst>
                <a:path w="33966" h="33909" extrusionOk="0">
                  <a:moveTo>
                    <a:pt x="56" y="0"/>
                  </a:moveTo>
                  <a:cubicBezTo>
                    <a:pt x="19" y="93"/>
                    <a:pt x="19" y="186"/>
                    <a:pt x="1" y="279"/>
                  </a:cubicBezTo>
                  <a:lnTo>
                    <a:pt x="33649" y="33909"/>
                  </a:lnTo>
                  <a:cubicBezTo>
                    <a:pt x="33761" y="33909"/>
                    <a:pt x="33854" y="33909"/>
                    <a:pt x="33965" y="33890"/>
                  </a:cubicBezTo>
                  <a:lnTo>
                    <a:pt x="56" y="0"/>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8" name="Google Shape;1258;p52"/>
            <p:cNvSpPr/>
            <p:nvPr/>
          </p:nvSpPr>
          <p:spPr>
            <a:xfrm>
              <a:off x="626293" y="963866"/>
              <a:ext cx="1042769" cy="1042672"/>
            </a:xfrm>
            <a:custGeom>
              <a:avLst/>
              <a:gdLst/>
              <a:ahLst/>
              <a:cxnLst/>
              <a:rect l="l" t="t" r="r" b="b"/>
              <a:pathLst>
                <a:path w="32031" h="32028" extrusionOk="0">
                  <a:moveTo>
                    <a:pt x="20" y="0"/>
                  </a:moveTo>
                  <a:cubicBezTo>
                    <a:pt x="20" y="93"/>
                    <a:pt x="1" y="223"/>
                    <a:pt x="1" y="317"/>
                  </a:cubicBezTo>
                  <a:lnTo>
                    <a:pt x="31714" y="32011"/>
                  </a:lnTo>
                  <a:cubicBezTo>
                    <a:pt x="31751" y="32023"/>
                    <a:pt x="31788" y="32027"/>
                    <a:pt x="31825" y="32027"/>
                  </a:cubicBezTo>
                  <a:cubicBezTo>
                    <a:pt x="31898" y="32027"/>
                    <a:pt x="31968" y="32011"/>
                    <a:pt x="32030" y="32011"/>
                  </a:cubicBezTo>
                  <a:lnTo>
                    <a:pt x="20" y="0"/>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9" name="Google Shape;1259;p52"/>
            <p:cNvSpPr/>
            <p:nvPr/>
          </p:nvSpPr>
          <p:spPr>
            <a:xfrm>
              <a:off x="624503" y="1038384"/>
              <a:ext cx="970627" cy="970041"/>
            </a:xfrm>
            <a:custGeom>
              <a:avLst/>
              <a:gdLst/>
              <a:ahLst/>
              <a:cxnLst/>
              <a:rect l="l" t="t" r="r" b="b"/>
              <a:pathLst>
                <a:path w="29815" h="29797" extrusionOk="0">
                  <a:moveTo>
                    <a:pt x="0" y="0"/>
                  </a:moveTo>
                  <a:lnTo>
                    <a:pt x="0" y="317"/>
                  </a:lnTo>
                  <a:lnTo>
                    <a:pt x="29480" y="29796"/>
                  </a:lnTo>
                  <a:lnTo>
                    <a:pt x="29815" y="29796"/>
                  </a:lnTo>
                  <a:lnTo>
                    <a:pt x="0" y="0"/>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0" name="Google Shape;1260;p52"/>
            <p:cNvSpPr/>
            <p:nvPr/>
          </p:nvSpPr>
          <p:spPr>
            <a:xfrm>
              <a:off x="628116" y="1118339"/>
              <a:ext cx="886440" cy="886440"/>
            </a:xfrm>
            <a:custGeom>
              <a:avLst/>
              <a:gdLst/>
              <a:ahLst/>
              <a:cxnLst/>
              <a:rect l="l" t="t" r="r" b="b"/>
              <a:pathLst>
                <a:path w="27229" h="27229" extrusionOk="0">
                  <a:moveTo>
                    <a:pt x="1" y="1"/>
                  </a:moveTo>
                  <a:lnTo>
                    <a:pt x="1" y="1"/>
                  </a:lnTo>
                  <a:cubicBezTo>
                    <a:pt x="19" y="150"/>
                    <a:pt x="38" y="261"/>
                    <a:pt x="38" y="373"/>
                  </a:cubicBezTo>
                  <a:lnTo>
                    <a:pt x="26856" y="27210"/>
                  </a:lnTo>
                  <a:cubicBezTo>
                    <a:pt x="26968" y="27228"/>
                    <a:pt x="27079" y="27228"/>
                    <a:pt x="27228" y="27228"/>
                  </a:cubicBezTo>
                  <a:lnTo>
                    <a:pt x="1" y="1"/>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1" name="Google Shape;1261;p52"/>
            <p:cNvSpPr/>
            <p:nvPr/>
          </p:nvSpPr>
          <p:spPr>
            <a:xfrm>
              <a:off x="639641" y="1207410"/>
              <a:ext cx="786464" cy="785845"/>
            </a:xfrm>
            <a:custGeom>
              <a:avLst/>
              <a:gdLst/>
              <a:ahLst/>
              <a:cxnLst/>
              <a:rect l="l" t="t" r="r" b="b"/>
              <a:pathLst>
                <a:path w="24158" h="24139" extrusionOk="0">
                  <a:moveTo>
                    <a:pt x="0" y="1"/>
                  </a:moveTo>
                  <a:lnTo>
                    <a:pt x="0" y="1"/>
                  </a:lnTo>
                  <a:cubicBezTo>
                    <a:pt x="38" y="131"/>
                    <a:pt x="56" y="280"/>
                    <a:pt x="75" y="392"/>
                  </a:cubicBezTo>
                  <a:lnTo>
                    <a:pt x="23766" y="24064"/>
                  </a:lnTo>
                  <a:cubicBezTo>
                    <a:pt x="23897" y="24102"/>
                    <a:pt x="24046" y="24120"/>
                    <a:pt x="24157" y="24139"/>
                  </a:cubicBezTo>
                  <a:lnTo>
                    <a:pt x="0" y="1"/>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2" name="Google Shape;1262;p52"/>
            <p:cNvSpPr/>
            <p:nvPr/>
          </p:nvSpPr>
          <p:spPr>
            <a:xfrm>
              <a:off x="663276" y="1306767"/>
              <a:ext cx="662852" cy="662885"/>
            </a:xfrm>
            <a:custGeom>
              <a:avLst/>
              <a:gdLst/>
              <a:ahLst/>
              <a:cxnLst/>
              <a:rect l="l" t="t" r="r" b="b"/>
              <a:pathLst>
                <a:path w="20361" h="20362" extrusionOk="0">
                  <a:moveTo>
                    <a:pt x="0" y="1"/>
                  </a:moveTo>
                  <a:lnTo>
                    <a:pt x="0" y="1"/>
                  </a:lnTo>
                  <a:cubicBezTo>
                    <a:pt x="56" y="168"/>
                    <a:pt x="93" y="336"/>
                    <a:pt x="130" y="466"/>
                  </a:cubicBezTo>
                  <a:lnTo>
                    <a:pt x="19895" y="20231"/>
                  </a:lnTo>
                  <a:cubicBezTo>
                    <a:pt x="20063" y="20268"/>
                    <a:pt x="20193" y="20324"/>
                    <a:pt x="20360" y="20361"/>
                  </a:cubicBezTo>
                  <a:lnTo>
                    <a:pt x="0" y="1"/>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3" name="Google Shape;1263;p52"/>
            <p:cNvSpPr/>
            <p:nvPr/>
          </p:nvSpPr>
          <p:spPr>
            <a:xfrm>
              <a:off x="706899" y="1427970"/>
              <a:ext cx="498645" cy="498645"/>
            </a:xfrm>
            <a:custGeom>
              <a:avLst/>
              <a:gdLst/>
              <a:ahLst/>
              <a:cxnLst/>
              <a:rect l="l" t="t" r="r" b="b"/>
              <a:pathLst>
                <a:path w="15317" h="15317" extrusionOk="0">
                  <a:moveTo>
                    <a:pt x="0" y="0"/>
                  </a:moveTo>
                  <a:lnTo>
                    <a:pt x="0" y="0"/>
                  </a:lnTo>
                  <a:cubicBezTo>
                    <a:pt x="112" y="205"/>
                    <a:pt x="186" y="409"/>
                    <a:pt x="298" y="614"/>
                  </a:cubicBezTo>
                  <a:lnTo>
                    <a:pt x="14721" y="15038"/>
                  </a:lnTo>
                  <a:cubicBezTo>
                    <a:pt x="14926" y="15131"/>
                    <a:pt x="15112" y="15224"/>
                    <a:pt x="15317" y="15317"/>
                  </a:cubicBezTo>
                  <a:lnTo>
                    <a:pt x="0" y="0"/>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4" name="Google Shape;1264;p52"/>
            <p:cNvSpPr/>
            <p:nvPr/>
          </p:nvSpPr>
          <p:spPr>
            <a:xfrm>
              <a:off x="811694" y="1609106"/>
              <a:ext cx="211510" cy="211477"/>
            </a:xfrm>
            <a:custGeom>
              <a:avLst/>
              <a:gdLst/>
              <a:ahLst/>
              <a:cxnLst/>
              <a:rect l="l" t="t" r="r" b="b"/>
              <a:pathLst>
                <a:path w="6497" h="6496" extrusionOk="0">
                  <a:moveTo>
                    <a:pt x="1" y="1"/>
                  </a:moveTo>
                  <a:cubicBezTo>
                    <a:pt x="392" y="540"/>
                    <a:pt x="801" y="1061"/>
                    <a:pt x="1211" y="1545"/>
                  </a:cubicBezTo>
                  <a:lnTo>
                    <a:pt x="4989" y="5305"/>
                  </a:lnTo>
                  <a:cubicBezTo>
                    <a:pt x="5472" y="5733"/>
                    <a:pt x="5975" y="6124"/>
                    <a:pt x="6496" y="6496"/>
                  </a:cubicBezTo>
                  <a:lnTo>
                    <a:pt x="1" y="1"/>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65" name="Google Shape;1265;p52"/>
          <p:cNvSpPr/>
          <p:nvPr/>
        </p:nvSpPr>
        <p:spPr>
          <a:xfrm>
            <a:off x="-2223913" y="-392351"/>
            <a:ext cx="4613437" cy="2638292"/>
          </a:xfrm>
          <a:custGeom>
            <a:avLst/>
            <a:gdLst/>
            <a:ahLst/>
            <a:cxnLst/>
            <a:rect l="l" t="t" r="r" b="b"/>
            <a:pathLst>
              <a:path w="83260" h="47614" extrusionOk="0">
                <a:moveTo>
                  <a:pt x="8920" y="1"/>
                </a:moveTo>
                <a:cubicBezTo>
                  <a:pt x="8511" y="1"/>
                  <a:pt x="8105" y="42"/>
                  <a:pt x="7706" y="137"/>
                </a:cubicBezTo>
                <a:cubicBezTo>
                  <a:pt x="5337" y="705"/>
                  <a:pt x="3970" y="3140"/>
                  <a:pt x="3002" y="5341"/>
                </a:cubicBezTo>
                <a:cubicBezTo>
                  <a:pt x="1935" y="7943"/>
                  <a:pt x="1134" y="10645"/>
                  <a:pt x="567" y="13414"/>
                </a:cubicBezTo>
                <a:cubicBezTo>
                  <a:pt x="200" y="15282"/>
                  <a:pt x="0" y="17250"/>
                  <a:pt x="500" y="19118"/>
                </a:cubicBezTo>
                <a:cubicBezTo>
                  <a:pt x="1534" y="22854"/>
                  <a:pt x="5204" y="25189"/>
                  <a:pt x="8773" y="26923"/>
                </a:cubicBezTo>
                <a:cubicBezTo>
                  <a:pt x="18613" y="31627"/>
                  <a:pt x="29488" y="34195"/>
                  <a:pt x="40396" y="34462"/>
                </a:cubicBezTo>
                <a:cubicBezTo>
                  <a:pt x="41137" y="34479"/>
                  <a:pt x="41882" y="34484"/>
                  <a:pt x="42629" y="34484"/>
                </a:cubicBezTo>
                <a:cubicBezTo>
                  <a:pt x="43919" y="34484"/>
                  <a:pt x="45215" y="34468"/>
                  <a:pt x="46508" y="34468"/>
                </a:cubicBezTo>
                <a:cubicBezTo>
                  <a:pt x="50492" y="34468"/>
                  <a:pt x="54460" y="34617"/>
                  <a:pt x="58208" y="35830"/>
                </a:cubicBezTo>
                <a:cubicBezTo>
                  <a:pt x="61244" y="36797"/>
                  <a:pt x="64079" y="38432"/>
                  <a:pt x="66848" y="40033"/>
                </a:cubicBezTo>
                <a:cubicBezTo>
                  <a:pt x="67515" y="40466"/>
                  <a:pt x="68883" y="41934"/>
                  <a:pt x="69183" y="42668"/>
                </a:cubicBezTo>
                <a:cubicBezTo>
                  <a:pt x="69603" y="43731"/>
                  <a:pt x="69905" y="47613"/>
                  <a:pt x="71745" y="47613"/>
                </a:cubicBezTo>
                <a:cubicBezTo>
                  <a:pt x="72098" y="47613"/>
                  <a:pt x="72508" y="47471"/>
                  <a:pt x="72985" y="47138"/>
                </a:cubicBezTo>
                <a:cubicBezTo>
                  <a:pt x="74520" y="46037"/>
                  <a:pt x="73986" y="41701"/>
                  <a:pt x="75721" y="39999"/>
                </a:cubicBezTo>
                <a:cubicBezTo>
                  <a:pt x="77822" y="37965"/>
                  <a:pt x="81391" y="37364"/>
                  <a:pt x="82559" y="34662"/>
                </a:cubicBezTo>
                <a:cubicBezTo>
                  <a:pt x="83259" y="32961"/>
                  <a:pt x="82692" y="30926"/>
                  <a:pt x="81592" y="29425"/>
                </a:cubicBezTo>
                <a:cubicBezTo>
                  <a:pt x="80524" y="27924"/>
                  <a:pt x="79023" y="26757"/>
                  <a:pt x="77689" y="25456"/>
                </a:cubicBezTo>
                <a:cubicBezTo>
                  <a:pt x="74053" y="21986"/>
                  <a:pt x="71184" y="17316"/>
                  <a:pt x="66481" y="15615"/>
                </a:cubicBezTo>
                <a:cubicBezTo>
                  <a:pt x="65013" y="15078"/>
                  <a:pt x="63510" y="14881"/>
                  <a:pt x="61985" y="14881"/>
                </a:cubicBezTo>
                <a:cubicBezTo>
                  <a:pt x="57797" y="14881"/>
                  <a:pt x="53439" y="16365"/>
                  <a:pt x="49164" y="16365"/>
                </a:cubicBezTo>
                <a:cubicBezTo>
                  <a:pt x="48910" y="16365"/>
                  <a:pt x="48655" y="16360"/>
                  <a:pt x="48401" y="16349"/>
                </a:cubicBezTo>
                <a:cubicBezTo>
                  <a:pt x="41997" y="16116"/>
                  <a:pt x="36359" y="12213"/>
                  <a:pt x="30789" y="8977"/>
                </a:cubicBezTo>
                <a:cubicBezTo>
                  <a:pt x="24951" y="5608"/>
                  <a:pt x="18780" y="2839"/>
                  <a:pt x="12376" y="705"/>
                </a:cubicBezTo>
                <a:cubicBezTo>
                  <a:pt x="11265" y="334"/>
                  <a:pt x="10082" y="1"/>
                  <a:pt x="892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6" name="Google Shape;1266;p52"/>
          <p:cNvSpPr txBox="1">
            <a:spLocks noGrp="1"/>
          </p:cNvSpPr>
          <p:nvPr>
            <p:ph type="subTitle" idx="1"/>
          </p:nvPr>
        </p:nvSpPr>
        <p:spPr>
          <a:xfrm>
            <a:off x="2887200" y="1286650"/>
            <a:ext cx="3369600" cy="1529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600"/>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267" name="Google Shape;1267;p52"/>
          <p:cNvSpPr txBox="1">
            <a:spLocks noGrp="1"/>
          </p:cNvSpPr>
          <p:nvPr>
            <p:ph type="title"/>
          </p:nvPr>
        </p:nvSpPr>
        <p:spPr>
          <a:xfrm>
            <a:off x="2161200" y="491400"/>
            <a:ext cx="4821600" cy="691800"/>
          </a:xfrm>
          <a:prstGeom prst="rect">
            <a:avLst/>
          </a:prstGeom>
        </p:spPr>
        <p:txBody>
          <a:bodyPr spcFirstLastPara="1" wrap="square" lIns="91425" tIns="91425" rIns="91425" bIns="91425" anchor="t" anchorCtr="0">
            <a:noAutofit/>
          </a:bodyPr>
          <a:lstStyle>
            <a:lvl1pPr lvl="0" rtl="0">
              <a:spcBef>
                <a:spcPts val="0"/>
              </a:spcBef>
              <a:spcAft>
                <a:spcPts val="0"/>
              </a:spcAft>
              <a:buSzPts val="4100"/>
              <a:buNone/>
              <a:defRPr/>
            </a:lvl1pPr>
            <a:lvl2pPr lvl="1" rtl="0">
              <a:spcBef>
                <a:spcPts val="0"/>
              </a:spcBef>
              <a:spcAft>
                <a:spcPts val="0"/>
              </a:spcAft>
              <a:buSzPts val="4100"/>
              <a:buNone/>
              <a:defRPr/>
            </a:lvl2pPr>
            <a:lvl3pPr lvl="2" rtl="0">
              <a:spcBef>
                <a:spcPts val="0"/>
              </a:spcBef>
              <a:spcAft>
                <a:spcPts val="0"/>
              </a:spcAft>
              <a:buSzPts val="4100"/>
              <a:buNone/>
              <a:defRPr/>
            </a:lvl3pPr>
            <a:lvl4pPr lvl="3" rtl="0">
              <a:spcBef>
                <a:spcPts val="0"/>
              </a:spcBef>
              <a:spcAft>
                <a:spcPts val="0"/>
              </a:spcAft>
              <a:buSzPts val="4100"/>
              <a:buNone/>
              <a:defRPr/>
            </a:lvl4pPr>
            <a:lvl5pPr lvl="4" rtl="0">
              <a:spcBef>
                <a:spcPts val="0"/>
              </a:spcBef>
              <a:spcAft>
                <a:spcPts val="0"/>
              </a:spcAft>
              <a:buSzPts val="4100"/>
              <a:buNone/>
              <a:defRPr/>
            </a:lvl5pPr>
            <a:lvl6pPr lvl="5" rtl="0">
              <a:spcBef>
                <a:spcPts val="0"/>
              </a:spcBef>
              <a:spcAft>
                <a:spcPts val="0"/>
              </a:spcAft>
              <a:buSzPts val="4100"/>
              <a:buNone/>
              <a:defRPr/>
            </a:lvl6pPr>
            <a:lvl7pPr lvl="6" rtl="0">
              <a:spcBef>
                <a:spcPts val="0"/>
              </a:spcBef>
              <a:spcAft>
                <a:spcPts val="0"/>
              </a:spcAft>
              <a:buSzPts val="4100"/>
              <a:buNone/>
              <a:defRPr/>
            </a:lvl7pPr>
            <a:lvl8pPr lvl="7" rtl="0">
              <a:spcBef>
                <a:spcPts val="0"/>
              </a:spcBef>
              <a:spcAft>
                <a:spcPts val="0"/>
              </a:spcAft>
              <a:buSzPts val="4100"/>
              <a:buNone/>
              <a:defRPr/>
            </a:lvl8pPr>
            <a:lvl9pPr lvl="8" rtl="0">
              <a:spcBef>
                <a:spcPts val="0"/>
              </a:spcBef>
              <a:spcAft>
                <a:spcPts val="0"/>
              </a:spcAft>
              <a:buSzPts val="4100"/>
              <a:buNone/>
              <a:defRPr/>
            </a:lvl9pPr>
          </a:lstStyle>
          <a:p>
            <a:endParaRPr/>
          </a:p>
        </p:txBody>
      </p:sp>
      <p:sp>
        <p:nvSpPr>
          <p:cNvPr id="1268" name="Google Shape;1268;p52"/>
          <p:cNvSpPr txBox="1"/>
          <p:nvPr/>
        </p:nvSpPr>
        <p:spPr>
          <a:xfrm>
            <a:off x="2059200" y="3873900"/>
            <a:ext cx="5025600" cy="7674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300">
                <a:solidFill>
                  <a:schemeClr val="dk1"/>
                </a:solidFill>
                <a:latin typeface="Catamaran"/>
                <a:ea typeface="Catamaran"/>
                <a:cs typeface="Catamaran"/>
                <a:sym typeface="Catamaran"/>
              </a:rPr>
              <a:t>CREDITS: This presentation template was created by </a:t>
            </a:r>
            <a:r>
              <a:rPr lang="en" sz="1300" b="1">
                <a:solidFill>
                  <a:schemeClr val="dk1"/>
                </a:solidFill>
                <a:uFill>
                  <a:noFill/>
                </a:uFill>
                <a:latin typeface="Catamaran"/>
                <a:ea typeface="Catamaran"/>
                <a:cs typeface="Catamaran"/>
                <a:sym typeface="Catamaran"/>
                <a:hlinkClick r:id="rId2">
                  <a:extLst>
                    <a:ext uri="{A12FA001-AC4F-418D-AE19-62706E023703}">
                      <ahyp:hlinkClr xmlns:ahyp="http://schemas.microsoft.com/office/drawing/2018/hyperlinkcolor" val="tx"/>
                    </a:ext>
                  </a:extLst>
                </a:hlinkClick>
              </a:rPr>
              <a:t>Slidesgo</a:t>
            </a:r>
            <a:r>
              <a:rPr lang="en" sz="1300">
                <a:solidFill>
                  <a:schemeClr val="dk1"/>
                </a:solidFill>
                <a:latin typeface="Catamaran"/>
                <a:ea typeface="Catamaran"/>
                <a:cs typeface="Catamaran"/>
                <a:sym typeface="Catamaran"/>
              </a:rPr>
              <a:t>, including icons by </a:t>
            </a:r>
            <a:r>
              <a:rPr lang="en" sz="1300" b="1">
                <a:solidFill>
                  <a:schemeClr val="dk1"/>
                </a:solidFill>
                <a:uFill>
                  <a:noFill/>
                </a:uFill>
                <a:latin typeface="Catamaran"/>
                <a:ea typeface="Catamaran"/>
                <a:cs typeface="Catamaran"/>
                <a:sym typeface="Catamaran"/>
                <a:hlinkClick r:id="rId3">
                  <a:extLst>
                    <a:ext uri="{A12FA001-AC4F-418D-AE19-62706E023703}">
                      <ahyp:hlinkClr xmlns:ahyp="http://schemas.microsoft.com/office/drawing/2018/hyperlinkcolor" val="tx"/>
                    </a:ext>
                  </a:extLst>
                </a:hlinkClick>
              </a:rPr>
              <a:t>Flaticon</a:t>
            </a:r>
            <a:r>
              <a:rPr lang="en" sz="1300">
                <a:solidFill>
                  <a:schemeClr val="dk1"/>
                </a:solidFill>
                <a:latin typeface="Catamaran"/>
                <a:ea typeface="Catamaran"/>
                <a:cs typeface="Catamaran"/>
                <a:sym typeface="Catamaran"/>
              </a:rPr>
              <a:t>, and infographics &amp; images by </a:t>
            </a:r>
            <a:r>
              <a:rPr lang="en" sz="1300" b="1">
                <a:solidFill>
                  <a:schemeClr val="dk1"/>
                </a:solidFill>
                <a:uFill>
                  <a:noFill/>
                </a:uFill>
                <a:latin typeface="Catamaran"/>
                <a:ea typeface="Catamaran"/>
                <a:cs typeface="Catamaran"/>
                <a:sym typeface="Catamaran"/>
                <a:hlinkClick r:id="rId4">
                  <a:extLst>
                    <a:ext uri="{A12FA001-AC4F-418D-AE19-62706E023703}">
                      <ahyp:hlinkClr xmlns:ahyp="http://schemas.microsoft.com/office/drawing/2018/hyperlinkcolor" val="tx"/>
                    </a:ext>
                  </a:extLst>
                </a:hlinkClick>
              </a:rPr>
              <a:t>Freepik</a:t>
            </a:r>
            <a:endParaRPr sz="1300">
              <a:solidFill>
                <a:schemeClr val="dk1"/>
              </a:solidFill>
              <a:latin typeface="Catamaran"/>
              <a:ea typeface="Catamaran"/>
              <a:cs typeface="Catamaran"/>
              <a:sym typeface="Catamaran"/>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Background 1">
  <p:cSld name="CUSTOM_7">
    <p:bg>
      <p:bgPr>
        <a:solidFill>
          <a:schemeClr val="lt2"/>
        </a:solidFill>
        <a:effectLst/>
      </p:bgPr>
    </p:bg>
    <p:spTree>
      <p:nvGrpSpPr>
        <p:cNvPr id="1" name="Shape 1269"/>
        <p:cNvGrpSpPr/>
        <p:nvPr/>
      </p:nvGrpSpPr>
      <p:grpSpPr>
        <a:xfrm>
          <a:off x="0" y="0"/>
          <a:ext cx="0" cy="0"/>
          <a:chOff x="0" y="0"/>
          <a:chExt cx="0" cy="0"/>
        </a:xfrm>
      </p:grpSpPr>
      <p:sp>
        <p:nvSpPr>
          <p:cNvPr id="1270" name="Google Shape;1270;p53"/>
          <p:cNvSpPr/>
          <p:nvPr/>
        </p:nvSpPr>
        <p:spPr>
          <a:xfrm rot="10800000">
            <a:off x="-407434" y="-1585043"/>
            <a:ext cx="12182784" cy="2577178"/>
          </a:xfrm>
          <a:custGeom>
            <a:avLst/>
            <a:gdLst/>
            <a:ahLst/>
            <a:cxnLst/>
            <a:rect l="l" t="t" r="r" b="b"/>
            <a:pathLst>
              <a:path w="296346" h="185776" extrusionOk="0">
                <a:moveTo>
                  <a:pt x="66710" y="0"/>
                </a:moveTo>
                <a:cubicBezTo>
                  <a:pt x="57325" y="0"/>
                  <a:pt x="46367" y="1938"/>
                  <a:pt x="38628" y="7210"/>
                </a:cubicBezTo>
                <a:cubicBezTo>
                  <a:pt x="31323" y="12114"/>
                  <a:pt x="28521" y="20586"/>
                  <a:pt x="26553" y="28792"/>
                </a:cubicBezTo>
                <a:cubicBezTo>
                  <a:pt x="20782" y="53143"/>
                  <a:pt x="15011" y="77561"/>
                  <a:pt x="9207" y="101911"/>
                </a:cubicBezTo>
                <a:cubicBezTo>
                  <a:pt x="5872" y="115955"/>
                  <a:pt x="2536" y="130098"/>
                  <a:pt x="935" y="144475"/>
                </a:cubicBezTo>
                <a:cubicBezTo>
                  <a:pt x="334" y="149812"/>
                  <a:pt x="1" y="155483"/>
                  <a:pt x="2436" y="160320"/>
                </a:cubicBezTo>
                <a:cubicBezTo>
                  <a:pt x="4938" y="165323"/>
                  <a:pt x="9941" y="168526"/>
                  <a:pt x="14978" y="170961"/>
                </a:cubicBezTo>
                <a:cubicBezTo>
                  <a:pt x="30322" y="178233"/>
                  <a:pt x="47568" y="180067"/>
                  <a:pt x="64513" y="181502"/>
                </a:cubicBezTo>
                <a:cubicBezTo>
                  <a:pt x="98555" y="184344"/>
                  <a:pt x="132751" y="185776"/>
                  <a:pt x="166934" y="185776"/>
                </a:cubicBezTo>
                <a:cubicBezTo>
                  <a:pt x="182894" y="185776"/>
                  <a:pt x="198851" y="185464"/>
                  <a:pt x="214787" y="184837"/>
                </a:cubicBezTo>
                <a:cubicBezTo>
                  <a:pt x="239939" y="183870"/>
                  <a:pt x="267558" y="180901"/>
                  <a:pt x="284737" y="162521"/>
                </a:cubicBezTo>
                <a:cubicBezTo>
                  <a:pt x="289341" y="157618"/>
                  <a:pt x="292977" y="151680"/>
                  <a:pt x="294478" y="145176"/>
                </a:cubicBezTo>
                <a:cubicBezTo>
                  <a:pt x="296346" y="137137"/>
                  <a:pt x="294978" y="128664"/>
                  <a:pt x="293710" y="120491"/>
                </a:cubicBezTo>
                <a:cubicBezTo>
                  <a:pt x="287973" y="82998"/>
                  <a:pt x="285171" y="45071"/>
                  <a:pt x="285371" y="7110"/>
                </a:cubicBezTo>
                <a:lnTo>
                  <a:pt x="285371" y="7110"/>
                </a:lnTo>
                <a:cubicBezTo>
                  <a:pt x="274463" y="15783"/>
                  <a:pt x="261020" y="21287"/>
                  <a:pt x="247144" y="22788"/>
                </a:cubicBezTo>
                <a:cubicBezTo>
                  <a:pt x="240973" y="23455"/>
                  <a:pt x="234468" y="23422"/>
                  <a:pt x="229098" y="26557"/>
                </a:cubicBezTo>
                <a:cubicBezTo>
                  <a:pt x="219658" y="32028"/>
                  <a:pt x="216188" y="45871"/>
                  <a:pt x="205648" y="48640"/>
                </a:cubicBezTo>
                <a:cubicBezTo>
                  <a:pt x="204171" y="49025"/>
                  <a:pt x="202641" y="49161"/>
                  <a:pt x="201085" y="49161"/>
                </a:cubicBezTo>
                <a:cubicBezTo>
                  <a:pt x="197377" y="49161"/>
                  <a:pt x="193524" y="48390"/>
                  <a:pt x="189920" y="48390"/>
                </a:cubicBezTo>
                <a:cubicBezTo>
                  <a:pt x="187178" y="48390"/>
                  <a:pt x="184579" y="48836"/>
                  <a:pt x="182298" y="50408"/>
                </a:cubicBezTo>
                <a:cubicBezTo>
                  <a:pt x="179662" y="52209"/>
                  <a:pt x="178128" y="55145"/>
                  <a:pt x="175659" y="57146"/>
                </a:cubicBezTo>
                <a:cubicBezTo>
                  <a:pt x="172925" y="59433"/>
                  <a:pt x="169357" y="60270"/>
                  <a:pt x="165733" y="60270"/>
                </a:cubicBezTo>
                <a:cubicBezTo>
                  <a:pt x="164230" y="60270"/>
                  <a:pt x="162717" y="60126"/>
                  <a:pt x="161249" y="59881"/>
                </a:cubicBezTo>
                <a:cubicBezTo>
                  <a:pt x="151109" y="58147"/>
                  <a:pt x="141769" y="52142"/>
                  <a:pt x="136065" y="43603"/>
                </a:cubicBezTo>
                <a:cubicBezTo>
                  <a:pt x="130627" y="35531"/>
                  <a:pt x="127358" y="24322"/>
                  <a:pt x="117952" y="21554"/>
                </a:cubicBezTo>
                <a:cubicBezTo>
                  <a:pt x="111914" y="19753"/>
                  <a:pt x="104776" y="22188"/>
                  <a:pt x="99505" y="18752"/>
                </a:cubicBezTo>
                <a:cubicBezTo>
                  <a:pt x="96503" y="16784"/>
                  <a:pt x="94835" y="13381"/>
                  <a:pt x="92600" y="10546"/>
                </a:cubicBezTo>
                <a:cubicBezTo>
                  <a:pt x="87096" y="3541"/>
                  <a:pt x="77856" y="339"/>
                  <a:pt x="68983" y="38"/>
                </a:cubicBezTo>
                <a:cubicBezTo>
                  <a:pt x="68238" y="13"/>
                  <a:pt x="67479" y="0"/>
                  <a:pt x="6671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1" name="Google Shape;1271;p53"/>
          <p:cNvSpPr/>
          <p:nvPr/>
        </p:nvSpPr>
        <p:spPr>
          <a:xfrm rot="10800000" flipH="1">
            <a:off x="-1695200" y="3101141"/>
            <a:ext cx="7188922" cy="2141027"/>
          </a:xfrm>
          <a:custGeom>
            <a:avLst/>
            <a:gdLst/>
            <a:ahLst/>
            <a:cxnLst/>
            <a:rect l="l" t="t" r="r" b="b"/>
            <a:pathLst>
              <a:path w="109358" h="65325" extrusionOk="0">
                <a:moveTo>
                  <a:pt x="0" y="50845"/>
                </a:moveTo>
                <a:cubicBezTo>
                  <a:pt x="0" y="50845"/>
                  <a:pt x="12451" y="65325"/>
                  <a:pt x="29331" y="56615"/>
                </a:cubicBezTo>
                <a:cubicBezTo>
                  <a:pt x="41893" y="50157"/>
                  <a:pt x="34579" y="33761"/>
                  <a:pt x="41204" y="20845"/>
                </a:cubicBezTo>
                <a:cubicBezTo>
                  <a:pt x="47830" y="7929"/>
                  <a:pt x="63426" y="10795"/>
                  <a:pt x="72601" y="22241"/>
                </a:cubicBezTo>
                <a:cubicBezTo>
                  <a:pt x="83767" y="36180"/>
                  <a:pt x="109357" y="29480"/>
                  <a:pt x="108892" y="1"/>
                </a:cubicBezTo>
                <a:lnTo>
                  <a:pt x="0"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2" name="Google Shape;1272;p53"/>
          <p:cNvSpPr/>
          <p:nvPr/>
        </p:nvSpPr>
        <p:spPr>
          <a:xfrm flipH="1">
            <a:off x="7827884" y="1814388"/>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3" name="Google Shape;1273;p53"/>
          <p:cNvSpPr/>
          <p:nvPr/>
        </p:nvSpPr>
        <p:spPr>
          <a:xfrm flipH="1">
            <a:off x="6246596" y="4613538"/>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Background 2">
  <p:cSld name="CUSTOM_7_1">
    <p:bg>
      <p:bgPr>
        <a:solidFill>
          <a:schemeClr val="accent5"/>
        </a:solidFill>
        <a:effectLst/>
      </p:bgPr>
    </p:bg>
    <p:spTree>
      <p:nvGrpSpPr>
        <p:cNvPr id="1" name="Shape 1274"/>
        <p:cNvGrpSpPr/>
        <p:nvPr/>
      </p:nvGrpSpPr>
      <p:grpSpPr>
        <a:xfrm>
          <a:off x="0" y="0"/>
          <a:ext cx="0" cy="0"/>
          <a:chOff x="0" y="0"/>
          <a:chExt cx="0" cy="0"/>
        </a:xfrm>
      </p:grpSpPr>
      <p:sp>
        <p:nvSpPr>
          <p:cNvPr id="1275" name="Google Shape;1275;p54"/>
          <p:cNvSpPr/>
          <p:nvPr/>
        </p:nvSpPr>
        <p:spPr>
          <a:xfrm flipH="1">
            <a:off x="4390909" y="2256463"/>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6" name="Google Shape;1276;p54"/>
          <p:cNvSpPr/>
          <p:nvPr/>
        </p:nvSpPr>
        <p:spPr>
          <a:xfrm flipH="1">
            <a:off x="6378171" y="3780038"/>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77" name="Google Shape;1277;p54"/>
          <p:cNvGrpSpPr/>
          <p:nvPr/>
        </p:nvGrpSpPr>
        <p:grpSpPr>
          <a:xfrm rot="10800000">
            <a:off x="5118051" y="2571739"/>
            <a:ext cx="1733301" cy="1733301"/>
            <a:chOff x="624503" y="61115"/>
            <a:chExt cx="1947310" cy="1947310"/>
          </a:xfrm>
        </p:grpSpPr>
        <p:sp>
          <p:nvSpPr>
            <p:cNvPr id="1278" name="Google Shape;1278;p54"/>
            <p:cNvSpPr/>
            <p:nvPr/>
          </p:nvSpPr>
          <p:spPr>
            <a:xfrm>
              <a:off x="2048296" y="171379"/>
              <a:ext cx="413839" cy="413221"/>
            </a:xfrm>
            <a:custGeom>
              <a:avLst/>
              <a:gdLst/>
              <a:ahLst/>
              <a:cxnLst/>
              <a:rect l="l" t="t" r="r" b="b"/>
              <a:pathLst>
                <a:path w="12712" h="12693" extrusionOk="0">
                  <a:moveTo>
                    <a:pt x="0" y="0"/>
                  </a:moveTo>
                  <a:lnTo>
                    <a:pt x="12712" y="12693"/>
                  </a:lnTo>
                  <a:cubicBezTo>
                    <a:pt x="12600" y="12469"/>
                    <a:pt x="12451" y="12228"/>
                    <a:pt x="12339" y="12004"/>
                  </a:cubicBezTo>
                  <a:lnTo>
                    <a:pt x="726" y="391"/>
                  </a:lnTo>
                  <a:cubicBezTo>
                    <a:pt x="503" y="242"/>
                    <a:pt x="261" y="131"/>
                    <a:pt x="0" y="0"/>
                  </a:cubicBez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9" name="Google Shape;1279;p54"/>
            <p:cNvSpPr/>
            <p:nvPr/>
          </p:nvSpPr>
          <p:spPr>
            <a:xfrm>
              <a:off x="1913778" y="112617"/>
              <a:ext cx="605914" cy="605881"/>
            </a:xfrm>
            <a:custGeom>
              <a:avLst/>
              <a:gdLst/>
              <a:ahLst/>
              <a:cxnLst/>
              <a:rect l="l" t="t" r="r" b="b"/>
              <a:pathLst>
                <a:path w="18612" h="18611" extrusionOk="0">
                  <a:moveTo>
                    <a:pt x="1" y="0"/>
                  </a:moveTo>
                  <a:lnTo>
                    <a:pt x="18612" y="18611"/>
                  </a:lnTo>
                  <a:cubicBezTo>
                    <a:pt x="18556" y="18481"/>
                    <a:pt x="18500" y="18313"/>
                    <a:pt x="18444" y="18127"/>
                  </a:cubicBezTo>
                  <a:lnTo>
                    <a:pt x="503" y="186"/>
                  </a:lnTo>
                  <a:cubicBezTo>
                    <a:pt x="354" y="130"/>
                    <a:pt x="150" y="74"/>
                    <a:pt x="1" y="0"/>
                  </a:cubicBez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0" name="Google Shape;1280;p54"/>
            <p:cNvSpPr/>
            <p:nvPr/>
          </p:nvSpPr>
          <p:spPr>
            <a:xfrm>
              <a:off x="1807747" y="84132"/>
              <a:ext cx="742254" cy="742221"/>
            </a:xfrm>
            <a:custGeom>
              <a:avLst/>
              <a:gdLst/>
              <a:ahLst/>
              <a:cxnLst/>
              <a:rect l="l" t="t" r="r" b="b"/>
              <a:pathLst>
                <a:path w="22800" h="22799" extrusionOk="0">
                  <a:moveTo>
                    <a:pt x="1" y="0"/>
                  </a:moveTo>
                  <a:lnTo>
                    <a:pt x="22799" y="22799"/>
                  </a:lnTo>
                  <a:cubicBezTo>
                    <a:pt x="22743" y="22650"/>
                    <a:pt x="22725" y="22519"/>
                    <a:pt x="22706" y="22370"/>
                  </a:cubicBezTo>
                  <a:lnTo>
                    <a:pt x="410" y="93"/>
                  </a:lnTo>
                  <a:cubicBezTo>
                    <a:pt x="280" y="75"/>
                    <a:pt x="131" y="19"/>
                    <a:pt x="1" y="0"/>
                  </a:cubicBez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1" name="Google Shape;1281;p54"/>
            <p:cNvSpPr/>
            <p:nvPr/>
          </p:nvSpPr>
          <p:spPr>
            <a:xfrm>
              <a:off x="1715063" y="68375"/>
              <a:ext cx="850076" cy="849458"/>
            </a:xfrm>
            <a:custGeom>
              <a:avLst/>
              <a:gdLst/>
              <a:ahLst/>
              <a:cxnLst/>
              <a:rect l="l" t="t" r="r" b="b"/>
              <a:pathLst>
                <a:path w="26112" h="26093" extrusionOk="0">
                  <a:moveTo>
                    <a:pt x="1" y="0"/>
                  </a:moveTo>
                  <a:lnTo>
                    <a:pt x="26111" y="26093"/>
                  </a:lnTo>
                  <a:cubicBezTo>
                    <a:pt x="26111" y="25981"/>
                    <a:pt x="26093" y="25869"/>
                    <a:pt x="26056" y="25739"/>
                  </a:cubicBezTo>
                  <a:lnTo>
                    <a:pt x="373" y="38"/>
                  </a:lnTo>
                  <a:cubicBezTo>
                    <a:pt x="261" y="19"/>
                    <a:pt x="131" y="19"/>
                    <a:pt x="1" y="0"/>
                  </a:cubicBez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2" name="Google Shape;1282;p54"/>
            <p:cNvSpPr/>
            <p:nvPr/>
          </p:nvSpPr>
          <p:spPr>
            <a:xfrm>
              <a:off x="1632047" y="61115"/>
              <a:ext cx="939147" cy="939114"/>
            </a:xfrm>
            <a:custGeom>
              <a:avLst/>
              <a:gdLst/>
              <a:ahLst/>
              <a:cxnLst/>
              <a:rect l="l" t="t" r="r" b="b"/>
              <a:pathLst>
                <a:path w="28848" h="28847" extrusionOk="0">
                  <a:moveTo>
                    <a:pt x="1" y="0"/>
                  </a:moveTo>
                  <a:lnTo>
                    <a:pt x="28848" y="28847"/>
                  </a:lnTo>
                  <a:lnTo>
                    <a:pt x="28848" y="28549"/>
                  </a:lnTo>
                  <a:lnTo>
                    <a:pt x="354" y="37"/>
                  </a:lnTo>
                  <a:cubicBezTo>
                    <a:pt x="224" y="37"/>
                    <a:pt x="113" y="37"/>
                    <a:pt x="1" y="0"/>
                  </a:cubicBez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3" name="Google Shape;1283;p54"/>
            <p:cNvSpPr/>
            <p:nvPr/>
          </p:nvSpPr>
          <p:spPr>
            <a:xfrm>
              <a:off x="1555706" y="62320"/>
              <a:ext cx="1016107" cy="1016074"/>
            </a:xfrm>
            <a:custGeom>
              <a:avLst/>
              <a:gdLst/>
              <a:ahLst/>
              <a:cxnLst/>
              <a:rect l="l" t="t" r="r" b="b"/>
              <a:pathLst>
                <a:path w="31212" h="31211" extrusionOk="0">
                  <a:moveTo>
                    <a:pt x="317" y="0"/>
                  </a:moveTo>
                  <a:cubicBezTo>
                    <a:pt x="206" y="0"/>
                    <a:pt x="113" y="0"/>
                    <a:pt x="1" y="19"/>
                  </a:cubicBezTo>
                  <a:lnTo>
                    <a:pt x="31193" y="31211"/>
                  </a:lnTo>
                  <a:cubicBezTo>
                    <a:pt x="31193" y="31099"/>
                    <a:pt x="31211" y="30987"/>
                    <a:pt x="31211" y="30894"/>
                  </a:cubicBezTo>
                  <a:lnTo>
                    <a:pt x="317" y="0"/>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4" name="Google Shape;1284;p54"/>
            <p:cNvSpPr/>
            <p:nvPr/>
          </p:nvSpPr>
          <p:spPr>
            <a:xfrm>
              <a:off x="1484215" y="66552"/>
              <a:ext cx="1082128" cy="1081510"/>
            </a:xfrm>
            <a:custGeom>
              <a:avLst/>
              <a:gdLst/>
              <a:ahLst/>
              <a:cxnLst/>
              <a:rect l="l" t="t" r="r" b="b"/>
              <a:pathLst>
                <a:path w="33240" h="33221" extrusionOk="0">
                  <a:moveTo>
                    <a:pt x="299" y="1"/>
                  </a:moveTo>
                  <a:cubicBezTo>
                    <a:pt x="206" y="1"/>
                    <a:pt x="112" y="19"/>
                    <a:pt x="1" y="19"/>
                  </a:cubicBezTo>
                  <a:lnTo>
                    <a:pt x="33202" y="33221"/>
                  </a:lnTo>
                  <a:cubicBezTo>
                    <a:pt x="33221" y="33146"/>
                    <a:pt x="33240" y="33053"/>
                    <a:pt x="33240" y="32942"/>
                  </a:cubicBezTo>
                  <a:lnTo>
                    <a:pt x="299" y="1"/>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5" name="Google Shape;1285;p54"/>
            <p:cNvSpPr/>
            <p:nvPr/>
          </p:nvSpPr>
          <p:spPr>
            <a:xfrm>
              <a:off x="1417575" y="76254"/>
              <a:ext cx="1139685" cy="1139067"/>
            </a:xfrm>
            <a:custGeom>
              <a:avLst/>
              <a:gdLst/>
              <a:ahLst/>
              <a:cxnLst/>
              <a:rect l="l" t="t" r="r" b="b"/>
              <a:pathLst>
                <a:path w="35008" h="34989" extrusionOk="0">
                  <a:moveTo>
                    <a:pt x="280" y="0"/>
                  </a:moveTo>
                  <a:cubicBezTo>
                    <a:pt x="187" y="38"/>
                    <a:pt x="94" y="56"/>
                    <a:pt x="1" y="56"/>
                  </a:cubicBezTo>
                  <a:lnTo>
                    <a:pt x="34952" y="34989"/>
                  </a:lnTo>
                  <a:lnTo>
                    <a:pt x="35008" y="34709"/>
                  </a:lnTo>
                  <a:lnTo>
                    <a:pt x="280" y="0"/>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6" name="Google Shape;1286;p54"/>
            <p:cNvSpPr/>
            <p:nvPr/>
          </p:nvSpPr>
          <p:spPr>
            <a:xfrm>
              <a:off x="1355786" y="90187"/>
              <a:ext cx="1188160" cy="1188160"/>
            </a:xfrm>
            <a:custGeom>
              <a:avLst/>
              <a:gdLst/>
              <a:ahLst/>
              <a:cxnLst/>
              <a:rect l="l" t="t" r="r" b="b"/>
              <a:pathLst>
                <a:path w="36497" h="36497" extrusionOk="0">
                  <a:moveTo>
                    <a:pt x="242" y="0"/>
                  </a:moveTo>
                  <a:cubicBezTo>
                    <a:pt x="149" y="19"/>
                    <a:pt x="56" y="38"/>
                    <a:pt x="0" y="75"/>
                  </a:cubicBezTo>
                  <a:lnTo>
                    <a:pt x="36422" y="36496"/>
                  </a:lnTo>
                  <a:cubicBezTo>
                    <a:pt x="36440" y="36403"/>
                    <a:pt x="36477" y="36310"/>
                    <a:pt x="36496" y="36236"/>
                  </a:cubicBezTo>
                  <a:lnTo>
                    <a:pt x="242" y="0"/>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7" name="Google Shape;1287;p54"/>
            <p:cNvSpPr/>
            <p:nvPr/>
          </p:nvSpPr>
          <p:spPr>
            <a:xfrm>
              <a:off x="1295787" y="106530"/>
              <a:ext cx="1231165" cy="1230579"/>
            </a:xfrm>
            <a:custGeom>
              <a:avLst/>
              <a:gdLst/>
              <a:ahLst/>
              <a:cxnLst/>
              <a:rect l="l" t="t" r="r" b="b"/>
              <a:pathLst>
                <a:path w="37818" h="37800" extrusionOk="0">
                  <a:moveTo>
                    <a:pt x="261" y="1"/>
                  </a:moveTo>
                  <a:cubicBezTo>
                    <a:pt x="168" y="38"/>
                    <a:pt x="94" y="57"/>
                    <a:pt x="1" y="75"/>
                  </a:cubicBezTo>
                  <a:lnTo>
                    <a:pt x="37725" y="37799"/>
                  </a:lnTo>
                  <a:cubicBezTo>
                    <a:pt x="37762" y="37744"/>
                    <a:pt x="37781" y="37651"/>
                    <a:pt x="37818" y="37576"/>
                  </a:cubicBezTo>
                  <a:lnTo>
                    <a:pt x="261" y="1"/>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8" name="Google Shape;1288;p54"/>
            <p:cNvSpPr/>
            <p:nvPr/>
          </p:nvSpPr>
          <p:spPr>
            <a:xfrm>
              <a:off x="1239467" y="126551"/>
              <a:ext cx="1267496" cy="1266910"/>
            </a:xfrm>
            <a:custGeom>
              <a:avLst/>
              <a:gdLst/>
              <a:ahLst/>
              <a:cxnLst/>
              <a:rect l="l" t="t" r="r" b="b"/>
              <a:pathLst>
                <a:path w="38934" h="38916" extrusionOk="0">
                  <a:moveTo>
                    <a:pt x="242" y="0"/>
                  </a:moveTo>
                  <a:cubicBezTo>
                    <a:pt x="168" y="19"/>
                    <a:pt x="75" y="75"/>
                    <a:pt x="0" y="93"/>
                  </a:cubicBezTo>
                  <a:lnTo>
                    <a:pt x="38841" y="38915"/>
                  </a:lnTo>
                  <a:cubicBezTo>
                    <a:pt x="38878" y="38841"/>
                    <a:pt x="38897" y="38785"/>
                    <a:pt x="38934" y="38710"/>
                  </a:cubicBezTo>
                  <a:lnTo>
                    <a:pt x="242" y="0"/>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9" name="Google Shape;1289;p54"/>
            <p:cNvSpPr/>
            <p:nvPr/>
          </p:nvSpPr>
          <p:spPr>
            <a:xfrm>
              <a:off x="1186142" y="148949"/>
              <a:ext cx="1297805" cy="1299042"/>
            </a:xfrm>
            <a:custGeom>
              <a:avLst/>
              <a:gdLst/>
              <a:ahLst/>
              <a:cxnLst/>
              <a:rect l="l" t="t" r="r" b="b"/>
              <a:pathLst>
                <a:path w="39865" h="39903" extrusionOk="0">
                  <a:moveTo>
                    <a:pt x="224" y="1"/>
                  </a:moveTo>
                  <a:cubicBezTo>
                    <a:pt x="149" y="38"/>
                    <a:pt x="93" y="75"/>
                    <a:pt x="0" y="131"/>
                  </a:cubicBezTo>
                  <a:lnTo>
                    <a:pt x="39772" y="39902"/>
                  </a:lnTo>
                  <a:cubicBezTo>
                    <a:pt x="39790" y="39809"/>
                    <a:pt x="39846" y="39735"/>
                    <a:pt x="39865" y="39679"/>
                  </a:cubicBezTo>
                  <a:lnTo>
                    <a:pt x="224" y="1"/>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0" name="Google Shape;1290;p54"/>
            <p:cNvSpPr/>
            <p:nvPr/>
          </p:nvSpPr>
          <p:spPr>
            <a:xfrm>
              <a:off x="1135258" y="174993"/>
              <a:ext cx="1323849" cy="1323882"/>
            </a:xfrm>
            <a:custGeom>
              <a:avLst/>
              <a:gdLst/>
              <a:ahLst/>
              <a:cxnLst/>
              <a:rect l="l" t="t" r="r" b="b"/>
              <a:pathLst>
                <a:path w="40665" h="40666" extrusionOk="0">
                  <a:moveTo>
                    <a:pt x="205" y="1"/>
                  </a:moveTo>
                  <a:cubicBezTo>
                    <a:pt x="130" y="38"/>
                    <a:pt x="74" y="75"/>
                    <a:pt x="0" y="113"/>
                  </a:cubicBezTo>
                  <a:lnTo>
                    <a:pt x="40553" y="40665"/>
                  </a:lnTo>
                  <a:cubicBezTo>
                    <a:pt x="40572" y="40591"/>
                    <a:pt x="40609" y="40517"/>
                    <a:pt x="40665" y="40461"/>
                  </a:cubicBezTo>
                  <a:lnTo>
                    <a:pt x="205" y="1"/>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1" name="Google Shape;1291;p54"/>
            <p:cNvSpPr/>
            <p:nvPr/>
          </p:nvSpPr>
          <p:spPr>
            <a:xfrm>
              <a:off x="1086165" y="202893"/>
              <a:ext cx="1345075" cy="1344456"/>
            </a:xfrm>
            <a:custGeom>
              <a:avLst/>
              <a:gdLst/>
              <a:ahLst/>
              <a:cxnLst/>
              <a:rect l="l" t="t" r="r" b="b"/>
              <a:pathLst>
                <a:path w="41317" h="41298" extrusionOk="0">
                  <a:moveTo>
                    <a:pt x="205" y="0"/>
                  </a:moveTo>
                  <a:cubicBezTo>
                    <a:pt x="131" y="56"/>
                    <a:pt x="56" y="93"/>
                    <a:pt x="1" y="112"/>
                  </a:cubicBezTo>
                  <a:lnTo>
                    <a:pt x="41168" y="41297"/>
                  </a:lnTo>
                  <a:lnTo>
                    <a:pt x="41316" y="41093"/>
                  </a:lnTo>
                  <a:lnTo>
                    <a:pt x="205" y="0"/>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2" name="Google Shape;1292;p54"/>
            <p:cNvSpPr/>
            <p:nvPr/>
          </p:nvSpPr>
          <p:spPr>
            <a:xfrm>
              <a:off x="1040132" y="233169"/>
              <a:ext cx="1360799" cy="1360832"/>
            </a:xfrm>
            <a:custGeom>
              <a:avLst/>
              <a:gdLst/>
              <a:ahLst/>
              <a:cxnLst/>
              <a:rect l="l" t="t" r="r" b="b"/>
              <a:pathLst>
                <a:path w="41800" h="41801" extrusionOk="0">
                  <a:moveTo>
                    <a:pt x="205" y="1"/>
                  </a:moveTo>
                  <a:cubicBezTo>
                    <a:pt x="130" y="56"/>
                    <a:pt x="56" y="94"/>
                    <a:pt x="0" y="131"/>
                  </a:cubicBezTo>
                  <a:lnTo>
                    <a:pt x="41670" y="41800"/>
                  </a:lnTo>
                  <a:cubicBezTo>
                    <a:pt x="41707" y="41707"/>
                    <a:pt x="41744" y="41651"/>
                    <a:pt x="41800" y="41596"/>
                  </a:cubicBezTo>
                  <a:lnTo>
                    <a:pt x="205" y="1"/>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3" name="Google Shape;1293;p54"/>
            <p:cNvSpPr/>
            <p:nvPr/>
          </p:nvSpPr>
          <p:spPr>
            <a:xfrm>
              <a:off x="995890" y="265268"/>
              <a:ext cx="1372323" cy="1372356"/>
            </a:xfrm>
            <a:custGeom>
              <a:avLst/>
              <a:gdLst/>
              <a:ahLst/>
              <a:cxnLst/>
              <a:rect l="l" t="t" r="r" b="b"/>
              <a:pathLst>
                <a:path w="42154" h="42155" extrusionOk="0">
                  <a:moveTo>
                    <a:pt x="187" y="1"/>
                  </a:moveTo>
                  <a:cubicBezTo>
                    <a:pt x="112" y="38"/>
                    <a:pt x="75" y="94"/>
                    <a:pt x="1" y="131"/>
                  </a:cubicBezTo>
                  <a:lnTo>
                    <a:pt x="42005" y="42154"/>
                  </a:lnTo>
                  <a:cubicBezTo>
                    <a:pt x="42061" y="42080"/>
                    <a:pt x="42098" y="42024"/>
                    <a:pt x="42154" y="41968"/>
                  </a:cubicBezTo>
                  <a:lnTo>
                    <a:pt x="187" y="1"/>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4" name="Google Shape;1294;p54"/>
            <p:cNvSpPr/>
            <p:nvPr/>
          </p:nvSpPr>
          <p:spPr>
            <a:xfrm>
              <a:off x="954676" y="299809"/>
              <a:ext cx="1379616" cy="1380234"/>
            </a:xfrm>
            <a:custGeom>
              <a:avLst/>
              <a:gdLst/>
              <a:ahLst/>
              <a:cxnLst/>
              <a:rect l="l" t="t" r="r" b="b"/>
              <a:pathLst>
                <a:path w="42378" h="42397" extrusionOk="0">
                  <a:moveTo>
                    <a:pt x="168" y="1"/>
                  </a:moveTo>
                  <a:cubicBezTo>
                    <a:pt x="94" y="57"/>
                    <a:pt x="57" y="94"/>
                    <a:pt x="1" y="168"/>
                  </a:cubicBezTo>
                  <a:lnTo>
                    <a:pt x="42229" y="42396"/>
                  </a:lnTo>
                  <a:cubicBezTo>
                    <a:pt x="42247" y="42322"/>
                    <a:pt x="42303" y="42247"/>
                    <a:pt x="42378" y="42210"/>
                  </a:cubicBezTo>
                  <a:lnTo>
                    <a:pt x="168" y="1"/>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5" name="Google Shape;1295;p54"/>
            <p:cNvSpPr/>
            <p:nvPr/>
          </p:nvSpPr>
          <p:spPr>
            <a:xfrm>
              <a:off x="914698" y="336791"/>
              <a:ext cx="1382025" cy="1382611"/>
            </a:xfrm>
            <a:custGeom>
              <a:avLst/>
              <a:gdLst/>
              <a:ahLst/>
              <a:cxnLst/>
              <a:rect l="l" t="t" r="r" b="b"/>
              <a:pathLst>
                <a:path w="42452" h="42470" extrusionOk="0">
                  <a:moveTo>
                    <a:pt x="168" y="0"/>
                  </a:moveTo>
                  <a:lnTo>
                    <a:pt x="1" y="168"/>
                  </a:lnTo>
                  <a:lnTo>
                    <a:pt x="42303" y="42470"/>
                  </a:lnTo>
                  <a:cubicBezTo>
                    <a:pt x="42340" y="42395"/>
                    <a:pt x="42415" y="42340"/>
                    <a:pt x="42452" y="42284"/>
                  </a:cubicBezTo>
                  <a:lnTo>
                    <a:pt x="168" y="0"/>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6" name="Google Shape;1296;p54"/>
            <p:cNvSpPr/>
            <p:nvPr/>
          </p:nvSpPr>
          <p:spPr>
            <a:xfrm>
              <a:off x="877130" y="375564"/>
              <a:ext cx="1381439" cy="1380820"/>
            </a:xfrm>
            <a:custGeom>
              <a:avLst/>
              <a:gdLst/>
              <a:ahLst/>
              <a:cxnLst/>
              <a:rect l="l" t="t" r="r" b="b"/>
              <a:pathLst>
                <a:path w="42434" h="42415" extrusionOk="0">
                  <a:moveTo>
                    <a:pt x="150" y="0"/>
                  </a:moveTo>
                  <a:lnTo>
                    <a:pt x="1" y="168"/>
                  </a:lnTo>
                  <a:lnTo>
                    <a:pt x="42247" y="42414"/>
                  </a:lnTo>
                  <a:cubicBezTo>
                    <a:pt x="42303" y="42358"/>
                    <a:pt x="42359" y="42321"/>
                    <a:pt x="42433" y="42247"/>
                  </a:cubicBezTo>
                  <a:lnTo>
                    <a:pt x="150" y="0"/>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7" name="Google Shape;1297;p54"/>
            <p:cNvSpPr/>
            <p:nvPr/>
          </p:nvSpPr>
          <p:spPr>
            <a:xfrm>
              <a:off x="842003" y="416746"/>
              <a:ext cx="1375351" cy="1374765"/>
            </a:xfrm>
            <a:custGeom>
              <a:avLst/>
              <a:gdLst/>
              <a:ahLst/>
              <a:cxnLst/>
              <a:rect l="l" t="t" r="r" b="b"/>
              <a:pathLst>
                <a:path w="42247" h="42229" extrusionOk="0">
                  <a:moveTo>
                    <a:pt x="149" y="1"/>
                  </a:moveTo>
                  <a:cubicBezTo>
                    <a:pt x="93" y="56"/>
                    <a:pt x="56" y="112"/>
                    <a:pt x="0" y="187"/>
                  </a:cubicBezTo>
                  <a:lnTo>
                    <a:pt x="42061" y="42228"/>
                  </a:lnTo>
                  <a:cubicBezTo>
                    <a:pt x="42117" y="42191"/>
                    <a:pt x="42172" y="42154"/>
                    <a:pt x="42247" y="42098"/>
                  </a:cubicBezTo>
                  <a:lnTo>
                    <a:pt x="149" y="1"/>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8" name="Google Shape;1298;p54"/>
            <p:cNvSpPr/>
            <p:nvPr/>
          </p:nvSpPr>
          <p:spPr>
            <a:xfrm>
              <a:off x="808666" y="459751"/>
              <a:ext cx="1365682" cy="1365682"/>
            </a:xfrm>
            <a:custGeom>
              <a:avLst/>
              <a:gdLst/>
              <a:ahLst/>
              <a:cxnLst/>
              <a:rect l="l" t="t" r="r" b="b"/>
              <a:pathLst>
                <a:path w="41950" h="41950" extrusionOk="0">
                  <a:moveTo>
                    <a:pt x="150" y="1"/>
                  </a:moveTo>
                  <a:cubicBezTo>
                    <a:pt x="94" y="75"/>
                    <a:pt x="57" y="113"/>
                    <a:pt x="1" y="187"/>
                  </a:cubicBezTo>
                  <a:lnTo>
                    <a:pt x="41763" y="41950"/>
                  </a:lnTo>
                  <a:cubicBezTo>
                    <a:pt x="41801" y="41894"/>
                    <a:pt x="41875" y="41838"/>
                    <a:pt x="41950" y="41801"/>
                  </a:cubicBezTo>
                  <a:lnTo>
                    <a:pt x="150" y="1"/>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9" name="Google Shape;1299;p54"/>
            <p:cNvSpPr/>
            <p:nvPr/>
          </p:nvSpPr>
          <p:spPr>
            <a:xfrm>
              <a:off x="777186" y="505198"/>
              <a:ext cx="1351716" cy="1351749"/>
            </a:xfrm>
            <a:custGeom>
              <a:avLst/>
              <a:gdLst/>
              <a:ahLst/>
              <a:cxnLst/>
              <a:rect l="l" t="t" r="r" b="b"/>
              <a:pathLst>
                <a:path w="41521" h="41522" extrusionOk="0">
                  <a:moveTo>
                    <a:pt x="130" y="1"/>
                  </a:moveTo>
                  <a:lnTo>
                    <a:pt x="0" y="206"/>
                  </a:lnTo>
                  <a:lnTo>
                    <a:pt x="41316" y="41521"/>
                  </a:lnTo>
                  <a:cubicBezTo>
                    <a:pt x="41372" y="41447"/>
                    <a:pt x="41446" y="41410"/>
                    <a:pt x="41521" y="41354"/>
                  </a:cubicBezTo>
                  <a:lnTo>
                    <a:pt x="130" y="1"/>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0" name="Google Shape;1300;p54"/>
            <p:cNvSpPr/>
            <p:nvPr/>
          </p:nvSpPr>
          <p:spPr>
            <a:xfrm>
              <a:off x="748700" y="553087"/>
              <a:ext cx="1332346" cy="1331727"/>
            </a:xfrm>
            <a:custGeom>
              <a:avLst/>
              <a:gdLst/>
              <a:ahLst/>
              <a:cxnLst/>
              <a:rect l="l" t="t" r="r" b="b"/>
              <a:pathLst>
                <a:path w="40926" h="40907" extrusionOk="0">
                  <a:moveTo>
                    <a:pt x="131" y="0"/>
                  </a:moveTo>
                  <a:cubicBezTo>
                    <a:pt x="75" y="56"/>
                    <a:pt x="56" y="130"/>
                    <a:pt x="0" y="205"/>
                  </a:cubicBezTo>
                  <a:lnTo>
                    <a:pt x="40721" y="40907"/>
                  </a:lnTo>
                  <a:cubicBezTo>
                    <a:pt x="40795" y="40869"/>
                    <a:pt x="40851" y="40813"/>
                    <a:pt x="40925" y="40795"/>
                  </a:cubicBezTo>
                  <a:lnTo>
                    <a:pt x="131" y="0"/>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1" name="Google Shape;1301;p54"/>
            <p:cNvSpPr/>
            <p:nvPr/>
          </p:nvSpPr>
          <p:spPr>
            <a:xfrm>
              <a:off x="722656" y="602766"/>
              <a:ext cx="1308711" cy="1308092"/>
            </a:xfrm>
            <a:custGeom>
              <a:avLst/>
              <a:gdLst/>
              <a:ahLst/>
              <a:cxnLst/>
              <a:rect l="l" t="t" r="r" b="b"/>
              <a:pathLst>
                <a:path w="40200" h="40181" extrusionOk="0">
                  <a:moveTo>
                    <a:pt x="112" y="0"/>
                  </a:moveTo>
                  <a:cubicBezTo>
                    <a:pt x="56" y="75"/>
                    <a:pt x="37" y="149"/>
                    <a:pt x="0" y="205"/>
                  </a:cubicBezTo>
                  <a:lnTo>
                    <a:pt x="39957" y="40181"/>
                  </a:lnTo>
                  <a:cubicBezTo>
                    <a:pt x="40032" y="40162"/>
                    <a:pt x="40125" y="40125"/>
                    <a:pt x="40199" y="40088"/>
                  </a:cubicBezTo>
                  <a:lnTo>
                    <a:pt x="112" y="0"/>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2" name="Google Shape;1302;p54"/>
            <p:cNvSpPr/>
            <p:nvPr/>
          </p:nvSpPr>
          <p:spPr>
            <a:xfrm>
              <a:off x="699021" y="654854"/>
              <a:ext cx="1279021" cy="1280258"/>
            </a:xfrm>
            <a:custGeom>
              <a:avLst/>
              <a:gdLst/>
              <a:ahLst/>
              <a:cxnLst/>
              <a:rect l="l" t="t" r="r" b="b"/>
              <a:pathLst>
                <a:path w="39288" h="39326" extrusionOk="0">
                  <a:moveTo>
                    <a:pt x="93" y="1"/>
                  </a:moveTo>
                  <a:cubicBezTo>
                    <a:pt x="75" y="75"/>
                    <a:pt x="19" y="168"/>
                    <a:pt x="0" y="243"/>
                  </a:cubicBezTo>
                  <a:lnTo>
                    <a:pt x="39083" y="39325"/>
                  </a:lnTo>
                  <a:cubicBezTo>
                    <a:pt x="39157" y="39307"/>
                    <a:pt x="39213" y="39251"/>
                    <a:pt x="39288" y="39232"/>
                  </a:cubicBezTo>
                  <a:lnTo>
                    <a:pt x="93" y="1"/>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3" name="Google Shape;1303;p54"/>
            <p:cNvSpPr/>
            <p:nvPr/>
          </p:nvSpPr>
          <p:spPr>
            <a:xfrm>
              <a:off x="677209" y="710588"/>
              <a:ext cx="1245717" cy="1245099"/>
            </a:xfrm>
            <a:custGeom>
              <a:avLst/>
              <a:gdLst/>
              <a:ahLst/>
              <a:cxnLst/>
              <a:rect l="l" t="t" r="r" b="b"/>
              <a:pathLst>
                <a:path w="38265" h="38246" extrusionOk="0">
                  <a:moveTo>
                    <a:pt x="93" y="1"/>
                  </a:moveTo>
                  <a:cubicBezTo>
                    <a:pt x="56" y="57"/>
                    <a:pt x="37" y="150"/>
                    <a:pt x="0" y="224"/>
                  </a:cubicBezTo>
                  <a:lnTo>
                    <a:pt x="38003" y="38246"/>
                  </a:lnTo>
                  <a:cubicBezTo>
                    <a:pt x="38097" y="38246"/>
                    <a:pt x="38190" y="38190"/>
                    <a:pt x="38264" y="38172"/>
                  </a:cubicBezTo>
                  <a:lnTo>
                    <a:pt x="93" y="1"/>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4" name="Google Shape;1304;p54"/>
            <p:cNvSpPr/>
            <p:nvPr/>
          </p:nvSpPr>
          <p:spPr>
            <a:xfrm>
              <a:off x="659630" y="768764"/>
              <a:ext cx="1205707" cy="1205707"/>
            </a:xfrm>
            <a:custGeom>
              <a:avLst/>
              <a:gdLst/>
              <a:ahLst/>
              <a:cxnLst/>
              <a:rect l="l" t="t" r="r" b="b"/>
              <a:pathLst>
                <a:path w="37036" h="37036" extrusionOk="0">
                  <a:moveTo>
                    <a:pt x="75" y="0"/>
                  </a:moveTo>
                  <a:cubicBezTo>
                    <a:pt x="38" y="94"/>
                    <a:pt x="19" y="168"/>
                    <a:pt x="1" y="261"/>
                  </a:cubicBezTo>
                  <a:lnTo>
                    <a:pt x="36775" y="37036"/>
                  </a:lnTo>
                  <a:cubicBezTo>
                    <a:pt x="36850" y="37017"/>
                    <a:pt x="36943" y="36980"/>
                    <a:pt x="37036" y="36961"/>
                  </a:cubicBezTo>
                  <a:lnTo>
                    <a:pt x="75" y="0"/>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5" name="Google Shape;1305;p54"/>
            <p:cNvSpPr/>
            <p:nvPr/>
          </p:nvSpPr>
          <p:spPr>
            <a:xfrm>
              <a:off x="644492" y="829967"/>
              <a:ext cx="1158470" cy="1159056"/>
            </a:xfrm>
            <a:custGeom>
              <a:avLst/>
              <a:gdLst/>
              <a:ahLst/>
              <a:cxnLst/>
              <a:rect l="l" t="t" r="r" b="b"/>
              <a:pathLst>
                <a:path w="35585" h="35603" extrusionOk="0">
                  <a:moveTo>
                    <a:pt x="75" y="0"/>
                  </a:moveTo>
                  <a:lnTo>
                    <a:pt x="0" y="279"/>
                  </a:lnTo>
                  <a:lnTo>
                    <a:pt x="35342" y="35603"/>
                  </a:lnTo>
                  <a:cubicBezTo>
                    <a:pt x="35417" y="35603"/>
                    <a:pt x="35528" y="35565"/>
                    <a:pt x="35584" y="35547"/>
                  </a:cubicBezTo>
                  <a:lnTo>
                    <a:pt x="75" y="0"/>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6" name="Google Shape;1306;p54"/>
            <p:cNvSpPr/>
            <p:nvPr/>
          </p:nvSpPr>
          <p:spPr>
            <a:xfrm>
              <a:off x="632967" y="895402"/>
              <a:ext cx="1105763" cy="1103907"/>
            </a:xfrm>
            <a:custGeom>
              <a:avLst/>
              <a:gdLst/>
              <a:ahLst/>
              <a:cxnLst/>
              <a:rect l="l" t="t" r="r" b="b"/>
              <a:pathLst>
                <a:path w="33966" h="33909" extrusionOk="0">
                  <a:moveTo>
                    <a:pt x="56" y="0"/>
                  </a:moveTo>
                  <a:cubicBezTo>
                    <a:pt x="19" y="93"/>
                    <a:pt x="19" y="186"/>
                    <a:pt x="1" y="279"/>
                  </a:cubicBezTo>
                  <a:lnTo>
                    <a:pt x="33649" y="33909"/>
                  </a:lnTo>
                  <a:cubicBezTo>
                    <a:pt x="33761" y="33909"/>
                    <a:pt x="33854" y="33909"/>
                    <a:pt x="33965" y="33890"/>
                  </a:cubicBezTo>
                  <a:lnTo>
                    <a:pt x="56" y="0"/>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7" name="Google Shape;1307;p54"/>
            <p:cNvSpPr/>
            <p:nvPr/>
          </p:nvSpPr>
          <p:spPr>
            <a:xfrm>
              <a:off x="626293" y="963866"/>
              <a:ext cx="1042769" cy="1042672"/>
            </a:xfrm>
            <a:custGeom>
              <a:avLst/>
              <a:gdLst/>
              <a:ahLst/>
              <a:cxnLst/>
              <a:rect l="l" t="t" r="r" b="b"/>
              <a:pathLst>
                <a:path w="32031" h="32028" extrusionOk="0">
                  <a:moveTo>
                    <a:pt x="20" y="0"/>
                  </a:moveTo>
                  <a:cubicBezTo>
                    <a:pt x="20" y="93"/>
                    <a:pt x="1" y="223"/>
                    <a:pt x="1" y="317"/>
                  </a:cubicBezTo>
                  <a:lnTo>
                    <a:pt x="31714" y="32011"/>
                  </a:lnTo>
                  <a:cubicBezTo>
                    <a:pt x="31751" y="32023"/>
                    <a:pt x="31788" y="32027"/>
                    <a:pt x="31825" y="32027"/>
                  </a:cubicBezTo>
                  <a:cubicBezTo>
                    <a:pt x="31898" y="32027"/>
                    <a:pt x="31968" y="32011"/>
                    <a:pt x="32030" y="32011"/>
                  </a:cubicBezTo>
                  <a:lnTo>
                    <a:pt x="20" y="0"/>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8" name="Google Shape;1308;p54"/>
            <p:cNvSpPr/>
            <p:nvPr/>
          </p:nvSpPr>
          <p:spPr>
            <a:xfrm>
              <a:off x="624503" y="1038384"/>
              <a:ext cx="970627" cy="970041"/>
            </a:xfrm>
            <a:custGeom>
              <a:avLst/>
              <a:gdLst/>
              <a:ahLst/>
              <a:cxnLst/>
              <a:rect l="l" t="t" r="r" b="b"/>
              <a:pathLst>
                <a:path w="29815" h="29797" extrusionOk="0">
                  <a:moveTo>
                    <a:pt x="0" y="0"/>
                  </a:moveTo>
                  <a:lnTo>
                    <a:pt x="0" y="317"/>
                  </a:lnTo>
                  <a:lnTo>
                    <a:pt x="29480" y="29796"/>
                  </a:lnTo>
                  <a:lnTo>
                    <a:pt x="29815" y="29796"/>
                  </a:lnTo>
                  <a:lnTo>
                    <a:pt x="0" y="0"/>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9" name="Google Shape;1309;p54"/>
            <p:cNvSpPr/>
            <p:nvPr/>
          </p:nvSpPr>
          <p:spPr>
            <a:xfrm>
              <a:off x="628116" y="1118339"/>
              <a:ext cx="886440" cy="886440"/>
            </a:xfrm>
            <a:custGeom>
              <a:avLst/>
              <a:gdLst/>
              <a:ahLst/>
              <a:cxnLst/>
              <a:rect l="l" t="t" r="r" b="b"/>
              <a:pathLst>
                <a:path w="27229" h="27229" extrusionOk="0">
                  <a:moveTo>
                    <a:pt x="1" y="1"/>
                  </a:moveTo>
                  <a:lnTo>
                    <a:pt x="1" y="1"/>
                  </a:lnTo>
                  <a:cubicBezTo>
                    <a:pt x="19" y="150"/>
                    <a:pt x="38" y="261"/>
                    <a:pt x="38" y="373"/>
                  </a:cubicBezTo>
                  <a:lnTo>
                    <a:pt x="26856" y="27210"/>
                  </a:lnTo>
                  <a:cubicBezTo>
                    <a:pt x="26968" y="27228"/>
                    <a:pt x="27079" y="27228"/>
                    <a:pt x="27228" y="27228"/>
                  </a:cubicBezTo>
                  <a:lnTo>
                    <a:pt x="1" y="1"/>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0" name="Google Shape;1310;p54"/>
            <p:cNvSpPr/>
            <p:nvPr/>
          </p:nvSpPr>
          <p:spPr>
            <a:xfrm>
              <a:off x="639641" y="1207410"/>
              <a:ext cx="786464" cy="785845"/>
            </a:xfrm>
            <a:custGeom>
              <a:avLst/>
              <a:gdLst/>
              <a:ahLst/>
              <a:cxnLst/>
              <a:rect l="l" t="t" r="r" b="b"/>
              <a:pathLst>
                <a:path w="24158" h="24139" extrusionOk="0">
                  <a:moveTo>
                    <a:pt x="0" y="1"/>
                  </a:moveTo>
                  <a:lnTo>
                    <a:pt x="0" y="1"/>
                  </a:lnTo>
                  <a:cubicBezTo>
                    <a:pt x="38" y="131"/>
                    <a:pt x="56" y="280"/>
                    <a:pt x="75" y="392"/>
                  </a:cubicBezTo>
                  <a:lnTo>
                    <a:pt x="23766" y="24064"/>
                  </a:lnTo>
                  <a:cubicBezTo>
                    <a:pt x="23897" y="24102"/>
                    <a:pt x="24046" y="24120"/>
                    <a:pt x="24157" y="24139"/>
                  </a:cubicBezTo>
                  <a:lnTo>
                    <a:pt x="0" y="1"/>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1" name="Google Shape;1311;p54"/>
            <p:cNvSpPr/>
            <p:nvPr/>
          </p:nvSpPr>
          <p:spPr>
            <a:xfrm>
              <a:off x="663276" y="1306767"/>
              <a:ext cx="662852" cy="662885"/>
            </a:xfrm>
            <a:custGeom>
              <a:avLst/>
              <a:gdLst/>
              <a:ahLst/>
              <a:cxnLst/>
              <a:rect l="l" t="t" r="r" b="b"/>
              <a:pathLst>
                <a:path w="20361" h="20362" extrusionOk="0">
                  <a:moveTo>
                    <a:pt x="0" y="1"/>
                  </a:moveTo>
                  <a:lnTo>
                    <a:pt x="0" y="1"/>
                  </a:lnTo>
                  <a:cubicBezTo>
                    <a:pt x="56" y="168"/>
                    <a:pt x="93" y="336"/>
                    <a:pt x="130" y="466"/>
                  </a:cubicBezTo>
                  <a:lnTo>
                    <a:pt x="19895" y="20231"/>
                  </a:lnTo>
                  <a:cubicBezTo>
                    <a:pt x="20063" y="20268"/>
                    <a:pt x="20193" y="20324"/>
                    <a:pt x="20360" y="20361"/>
                  </a:cubicBezTo>
                  <a:lnTo>
                    <a:pt x="0" y="1"/>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2" name="Google Shape;1312;p54"/>
            <p:cNvSpPr/>
            <p:nvPr/>
          </p:nvSpPr>
          <p:spPr>
            <a:xfrm>
              <a:off x="706899" y="1427970"/>
              <a:ext cx="498645" cy="498645"/>
            </a:xfrm>
            <a:custGeom>
              <a:avLst/>
              <a:gdLst/>
              <a:ahLst/>
              <a:cxnLst/>
              <a:rect l="l" t="t" r="r" b="b"/>
              <a:pathLst>
                <a:path w="15317" h="15317" extrusionOk="0">
                  <a:moveTo>
                    <a:pt x="0" y="0"/>
                  </a:moveTo>
                  <a:lnTo>
                    <a:pt x="0" y="0"/>
                  </a:lnTo>
                  <a:cubicBezTo>
                    <a:pt x="112" y="205"/>
                    <a:pt x="186" y="409"/>
                    <a:pt x="298" y="614"/>
                  </a:cubicBezTo>
                  <a:lnTo>
                    <a:pt x="14721" y="15038"/>
                  </a:lnTo>
                  <a:cubicBezTo>
                    <a:pt x="14926" y="15131"/>
                    <a:pt x="15112" y="15224"/>
                    <a:pt x="15317" y="15317"/>
                  </a:cubicBezTo>
                  <a:lnTo>
                    <a:pt x="0" y="0"/>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3" name="Google Shape;1313;p54"/>
            <p:cNvSpPr/>
            <p:nvPr/>
          </p:nvSpPr>
          <p:spPr>
            <a:xfrm>
              <a:off x="811694" y="1609106"/>
              <a:ext cx="211510" cy="211477"/>
            </a:xfrm>
            <a:custGeom>
              <a:avLst/>
              <a:gdLst/>
              <a:ahLst/>
              <a:cxnLst/>
              <a:rect l="l" t="t" r="r" b="b"/>
              <a:pathLst>
                <a:path w="6497" h="6496" extrusionOk="0">
                  <a:moveTo>
                    <a:pt x="1" y="1"/>
                  </a:moveTo>
                  <a:cubicBezTo>
                    <a:pt x="392" y="540"/>
                    <a:pt x="801" y="1061"/>
                    <a:pt x="1211" y="1545"/>
                  </a:cubicBezTo>
                  <a:lnTo>
                    <a:pt x="4989" y="5305"/>
                  </a:lnTo>
                  <a:cubicBezTo>
                    <a:pt x="5472" y="5733"/>
                    <a:pt x="5975" y="6124"/>
                    <a:pt x="6496" y="6496"/>
                  </a:cubicBezTo>
                  <a:lnTo>
                    <a:pt x="1" y="1"/>
                  </a:lnTo>
                  <a:close/>
                </a:path>
              </a:pathLst>
            </a:custGeom>
            <a:solidFill>
              <a:schemeClr val="accent5"/>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14" name="Google Shape;1314;p54"/>
          <p:cNvSpPr/>
          <p:nvPr/>
        </p:nvSpPr>
        <p:spPr>
          <a:xfrm rot="-10641324">
            <a:off x="-2550157" y="-711068"/>
            <a:ext cx="13272138" cy="2257180"/>
          </a:xfrm>
          <a:custGeom>
            <a:avLst/>
            <a:gdLst/>
            <a:ahLst/>
            <a:cxnLst/>
            <a:rect l="l" t="t" r="r" b="b"/>
            <a:pathLst>
              <a:path w="203789" h="69335" extrusionOk="0">
                <a:moveTo>
                  <a:pt x="172317" y="1"/>
                </a:moveTo>
                <a:cubicBezTo>
                  <a:pt x="159938" y="1"/>
                  <a:pt x="151290" y="8761"/>
                  <a:pt x="153912" y="26325"/>
                </a:cubicBezTo>
                <a:cubicBezTo>
                  <a:pt x="155535" y="37128"/>
                  <a:pt x="149594" y="41109"/>
                  <a:pt x="141160" y="41109"/>
                </a:cubicBezTo>
                <a:cubicBezTo>
                  <a:pt x="133061" y="41109"/>
                  <a:pt x="122662" y="37438"/>
                  <a:pt x="114457" y="32615"/>
                </a:cubicBezTo>
                <a:cubicBezTo>
                  <a:pt x="108557" y="29147"/>
                  <a:pt x="102960" y="27661"/>
                  <a:pt x="97863" y="27661"/>
                </a:cubicBezTo>
                <a:cubicBezTo>
                  <a:pt x="88491" y="27661"/>
                  <a:pt x="80813" y="32688"/>
                  <a:pt x="76063" y="39668"/>
                </a:cubicBezTo>
                <a:cubicBezTo>
                  <a:pt x="72714" y="44612"/>
                  <a:pt x="66870" y="47709"/>
                  <a:pt x="60247" y="47709"/>
                </a:cubicBezTo>
                <a:cubicBezTo>
                  <a:pt x="52407" y="47709"/>
                  <a:pt x="43474" y="43369"/>
                  <a:pt x="36292" y="32615"/>
                </a:cubicBezTo>
                <a:cubicBezTo>
                  <a:pt x="30414" y="23820"/>
                  <a:pt x="22624" y="21370"/>
                  <a:pt x="15768" y="21370"/>
                </a:cubicBezTo>
                <a:cubicBezTo>
                  <a:pt x="7145" y="21370"/>
                  <a:pt x="1" y="25245"/>
                  <a:pt x="1" y="25245"/>
                </a:cubicBezTo>
                <a:lnTo>
                  <a:pt x="1" y="69334"/>
                </a:lnTo>
                <a:lnTo>
                  <a:pt x="203789" y="69334"/>
                </a:lnTo>
                <a:lnTo>
                  <a:pt x="203789" y="14209"/>
                </a:lnTo>
                <a:cubicBezTo>
                  <a:pt x="203789" y="14209"/>
                  <a:pt x="196810" y="5480"/>
                  <a:pt x="180414" y="1126"/>
                </a:cubicBezTo>
                <a:cubicBezTo>
                  <a:pt x="177599" y="376"/>
                  <a:pt x="174878" y="1"/>
                  <a:pt x="1723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5" name="Google Shape;1315;p54"/>
          <p:cNvSpPr/>
          <p:nvPr/>
        </p:nvSpPr>
        <p:spPr>
          <a:xfrm flipH="1">
            <a:off x="1086691" y="4111750"/>
            <a:ext cx="9561417" cy="2067175"/>
          </a:xfrm>
          <a:custGeom>
            <a:avLst/>
            <a:gdLst/>
            <a:ahLst/>
            <a:cxnLst/>
            <a:rect l="l" t="t" r="r" b="b"/>
            <a:pathLst>
              <a:path w="164916" h="54335" extrusionOk="0">
                <a:moveTo>
                  <a:pt x="37882" y="1"/>
                </a:moveTo>
                <a:cubicBezTo>
                  <a:pt x="35111" y="1"/>
                  <a:pt x="32343" y="342"/>
                  <a:pt x="29655" y="963"/>
                </a:cubicBezTo>
                <a:cubicBezTo>
                  <a:pt x="25219" y="1997"/>
                  <a:pt x="20816" y="3498"/>
                  <a:pt x="16913" y="5900"/>
                </a:cubicBezTo>
                <a:cubicBezTo>
                  <a:pt x="16513" y="6134"/>
                  <a:pt x="16079" y="6434"/>
                  <a:pt x="15679" y="6667"/>
                </a:cubicBezTo>
                <a:cubicBezTo>
                  <a:pt x="12376" y="8802"/>
                  <a:pt x="9508" y="11471"/>
                  <a:pt x="6505" y="13939"/>
                </a:cubicBezTo>
                <a:cubicBezTo>
                  <a:pt x="1" y="19276"/>
                  <a:pt x="4771" y="48697"/>
                  <a:pt x="6105" y="48797"/>
                </a:cubicBezTo>
                <a:cubicBezTo>
                  <a:pt x="8868" y="48982"/>
                  <a:pt x="11654" y="49062"/>
                  <a:pt x="14458" y="49062"/>
                </a:cubicBezTo>
                <a:cubicBezTo>
                  <a:pt x="33634" y="49062"/>
                  <a:pt x="53616" y="45301"/>
                  <a:pt x="72686" y="45301"/>
                </a:cubicBezTo>
                <a:cubicBezTo>
                  <a:pt x="74047" y="45301"/>
                  <a:pt x="75404" y="45321"/>
                  <a:pt x="76756" y="45362"/>
                </a:cubicBezTo>
                <a:cubicBezTo>
                  <a:pt x="80492" y="45462"/>
                  <a:pt x="80959" y="54201"/>
                  <a:pt x="84728" y="54335"/>
                </a:cubicBezTo>
                <a:lnTo>
                  <a:pt x="106777" y="45929"/>
                </a:lnTo>
                <a:cubicBezTo>
                  <a:pt x="106777" y="45929"/>
                  <a:pt x="144304" y="52200"/>
                  <a:pt x="159648" y="52667"/>
                </a:cubicBezTo>
                <a:cubicBezTo>
                  <a:pt x="159663" y="52667"/>
                  <a:pt x="159679" y="52668"/>
                  <a:pt x="159694" y="52668"/>
                </a:cubicBezTo>
                <a:cubicBezTo>
                  <a:pt x="164190" y="52668"/>
                  <a:pt x="164915" y="28148"/>
                  <a:pt x="163951" y="27649"/>
                </a:cubicBezTo>
                <a:cubicBezTo>
                  <a:pt x="154077" y="22746"/>
                  <a:pt x="143770" y="18643"/>
                  <a:pt x="133162" y="15440"/>
                </a:cubicBezTo>
                <a:cubicBezTo>
                  <a:pt x="129579" y="14340"/>
                  <a:pt x="125839" y="13337"/>
                  <a:pt x="122122" y="13337"/>
                </a:cubicBezTo>
                <a:cubicBezTo>
                  <a:pt x="120995" y="13337"/>
                  <a:pt x="119870" y="13429"/>
                  <a:pt x="118752" y="13639"/>
                </a:cubicBezTo>
                <a:cubicBezTo>
                  <a:pt x="115450" y="14273"/>
                  <a:pt x="112414" y="15907"/>
                  <a:pt x="109412" y="17475"/>
                </a:cubicBezTo>
                <a:cubicBezTo>
                  <a:pt x="105443" y="19610"/>
                  <a:pt x="101540" y="21678"/>
                  <a:pt x="97570" y="23813"/>
                </a:cubicBezTo>
                <a:cubicBezTo>
                  <a:pt x="95436" y="24947"/>
                  <a:pt x="93201" y="26115"/>
                  <a:pt x="90766" y="26115"/>
                </a:cubicBezTo>
                <a:cubicBezTo>
                  <a:pt x="89398" y="26115"/>
                  <a:pt x="88030" y="25748"/>
                  <a:pt x="86729" y="25281"/>
                </a:cubicBezTo>
                <a:cubicBezTo>
                  <a:pt x="71285" y="19810"/>
                  <a:pt x="60677" y="4266"/>
                  <a:pt x="44699" y="730"/>
                </a:cubicBezTo>
                <a:cubicBezTo>
                  <a:pt x="42453" y="232"/>
                  <a:pt x="40167" y="1"/>
                  <a:pt x="3788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6" name="Google Shape;1316;p54"/>
          <p:cNvSpPr/>
          <p:nvPr/>
        </p:nvSpPr>
        <p:spPr>
          <a:xfrm flipH="1">
            <a:off x="4139109" y="1532913"/>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7" name="Google Shape;1317;p54"/>
          <p:cNvSpPr/>
          <p:nvPr/>
        </p:nvSpPr>
        <p:spPr>
          <a:xfrm flipH="1">
            <a:off x="8007121" y="3535388"/>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11"/>
        <p:cNvGrpSpPr/>
        <p:nvPr/>
      </p:nvGrpSpPr>
      <p:grpSpPr>
        <a:xfrm>
          <a:off x="0" y="0"/>
          <a:ext cx="0" cy="0"/>
          <a:chOff x="0" y="0"/>
          <a:chExt cx="0" cy="0"/>
        </a:xfrm>
      </p:grpSpPr>
      <p:sp>
        <p:nvSpPr>
          <p:cNvPr id="212" name="Google Shape;212;p7"/>
          <p:cNvSpPr/>
          <p:nvPr/>
        </p:nvSpPr>
        <p:spPr>
          <a:xfrm flipH="1">
            <a:off x="-2846295" y="3655075"/>
            <a:ext cx="13272268" cy="2257201"/>
          </a:xfrm>
          <a:custGeom>
            <a:avLst/>
            <a:gdLst/>
            <a:ahLst/>
            <a:cxnLst/>
            <a:rect l="l" t="t" r="r" b="b"/>
            <a:pathLst>
              <a:path w="203789" h="69335" extrusionOk="0">
                <a:moveTo>
                  <a:pt x="172317" y="1"/>
                </a:moveTo>
                <a:cubicBezTo>
                  <a:pt x="159938" y="1"/>
                  <a:pt x="151290" y="8761"/>
                  <a:pt x="153912" y="26325"/>
                </a:cubicBezTo>
                <a:cubicBezTo>
                  <a:pt x="155535" y="37128"/>
                  <a:pt x="149594" y="41109"/>
                  <a:pt x="141160" y="41109"/>
                </a:cubicBezTo>
                <a:cubicBezTo>
                  <a:pt x="133061" y="41109"/>
                  <a:pt x="122662" y="37438"/>
                  <a:pt x="114457" y="32615"/>
                </a:cubicBezTo>
                <a:cubicBezTo>
                  <a:pt x="108557" y="29147"/>
                  <a:pt x="102960" y="27661"/>
                  <a:pt x="97863" y="27661"/>
                </a:cubicBezTo>
                <a:cubicBezTo>
                  <a:pt x="88491" y="27661"/>
                  <a:pt x="80813" y="32688"/>
                  <a:pt x="76063" y="39668"/>
                </a:cubicBezTo>
                <a:cubicBezTo>
                  <a:pt x="72714" y="44612"/>
                  <a:pt x="66870" y="47709"/>
                  <a:pt x="60247" y="47709"/>
                </a:cubicBezTo>
                <a:cubicBezTo>
                  <a:pt x="52407" y="47709"/>
                  <a:pt x="43474" y="43369"/>
                  <a:pt x="36292" y="32615"/>
                </a:cubicBezTo>
                <a:cubicBezTo>
                  <a:pt x="30414" y="23820"/>
                  <a:pt x="22624" y="21370"/>
                  <a:pt x="15768" y="21370"/>
                </a:cubicBezTo>
                <a:cubicBezTo>
                  <a:pt x="7145" y="21370"/>
                  <a:pt x="1" y="25245"/>
                  <a:pt x="1" y="25245"/>
                </a:cubicBezTo>
                <a:lnTo>
                  <a:pt x="1" y="69334"/>
                </a:lnTo>
                <a:lnTo>
                  <a:pt x="203789" y="69334"/>
                </a:lnTo>
                <a:lnTo>
                  <a:pt x="203789" y="14209"/>
                </a:lnTo>
                <a:cubicBezTo>
                  <a:pt x="203789" y="14209"/>
                  <a:pt x="196810" y="5480"/>
                  <a:pt x="180414" y="1126"/>
                </a:cubicBezTo>
                <a:cubicBezTo>
                  <a:pt x="177599" y="376"/>
                  <a:pt x="174878" y="1"/>
                  <a:pt x="1723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213;p7"/>
          <p:cNvSpPr/>
          <p:nvPr/>
        </p:nvSpPr>
        <p:spPr>
          <a:xfrm>
            <a:off x="1106863" y="3750263"/>
            <a:ext cx="1617700" cy="310000"/>
          </a:xfrm>
          <a:custGeom>
            <a:avLst/>
            <a:gdLst/>
            <a:ahLst/>
            <a:cxnLst/>
            <a:rect l="l" t="t" r="r" b="b"/>
            <a:pathLst>
              <a:path w="64708" h="12400" extrusionOk="0">
                <a:moveTo>
                  <a:pt x="24594" y="0"/>
                </a:moveTo>
                <a:cubicBezTo>
                  <a:pt x="23235" y="0"/>
                  <a:pt x="21887" y="428"/>
                  <a:pt x="20605" y="989"/>
                </a:cubicBezTo>
                <a:cubicBezTo>
                  <a:pt x="18645" y="1824"/>
                  <a:pt x="16844" y="2949"/>
                  <a:pt x="15205" y="4299"/>
                </a:cubicBezTo>
                <a:cubicBezTo>
                  <a:pt x="14176" y="5135"/>
                  <a:pt x="13212" y="6067"/>
                  <a:pt x="12730" y="7257"/>
                </a:cubicBezTo>
                <a:cubicBezTo>
                  <a:pt x="12537" y="7771"/>
                  <a:pt x="12409" y="8350"/>
                  <a:pt x="12087" y="8800"/>
                </a:cubicBezTo>
                <a:cubicBezTo>
                  <a:pt x="11639" y="9373"/>
                  <a:pt x="10932" y="9607"/>
                  <a:pt x="10187" y="9607"/>
                </a:cubicBezTo>
                <a:cubicBezTo>
                  <a:pt x="9596" y="9607"/>
                  <a:pt x="8981" y="9459"/>
                  <a:pt x="8455" y="9218"/>
                </a:cubicBezTo>
                <a:cubicBezTo>
                  <a:pt x="7233" y="8703"/>
                  <a:pt x="6140" y="7835"/>
                  <a:pt x="4822" y="7610"/>
                </a:cubicBezTo>
                <a:cubicBezTo>
                  <a:pt x="4585" y="7572"/>
                  <a:pt x="4360" y="7554"/>
                  <a:pt x="4146" y="7554"/>
                </a:cubicBezTo>
                <a:cubicBezTo>
                  <a:pt x="1627" y="7554"/>
                  <a:pt x="623" y="10044"/>
                  <a:pt x="1" y="12207"/>
                </a:cubicBezTo>
                <a:lnTo>
                  <a:pt x="62393" y="12207"/>
                </a:lnTo>
                <a:cubicBezTo>
                  <a:pt x="63165" y="12207"/>
                  <a:pt x="63968" y="12207"/>
                  <a:pt x="64708" y="12400"/>
                </a:cubicBezTo>
                <a:cubicBezTo>
                  <a:pt x="63185" y="11258"/>
                  <a:pt x="61529" y="10116"/>
                  <a:pt x="59715" y="10116"/>
                </a:cubicBezTo>
                <a:cubicBezTo>
                  <a:pt x="59538" y="10116"/>
                  <a:pt x="59359" y="10127"/>
                  <a:pt x="59179" y="10150"/>
                </a:cubicBezTo>
                <a:cubicBezTo>
                  <a:pt x="58452" y="10233"/>
                  <a:pt x="57684" y="10517"/>
                  <a:pt x="56981" y="10517"/>
                </a:cubicBezTo>
                <a:cubicBezTo>
                  <a:pt x="56596" y="10517"/>
                  <a:pt x="56230" y="10432"/>
                  <a:pt x="55900" y="10182"/>
                </a:cubicBezTo>
                <a:cubicBezTo>
                  <a:pt x="55611" y="9957"/>
                  <a:pt x="55418" y="9635"/>
                  <a:pt x="55161" y="9314"/>
                </a:cubicBezTo>
                <a:cubicBezTo>
                  <a:pt x="54073" y="7898"/>
                  <a:pt x="52190" y="7417"/>
                  <a:pt x="50325" y="7417"/>
                </a:cubicBezTo>
                <a:cubicBezTo>
                  <a:pt x="49820" y="7417"/>
                  <a:pt x="49315" y="7452"/>
                  <a:pt x="48828" y="7514"/>
                </a:cubicBezTo>
                <a:cubicBezTo>
                  <a:pt x="46771" y="7739"/>
                  <a:pt x="44810" y="8253"/>
                  <a:pt x="42946" y="9057"/>
                </a:cubicBezTo>
                <a:cubicBezTo>
                  <a:pt x="41789" y="9603"/>
                  <a:pt x="40631" y="10182"/>
                  <a:pt x="39346" y="10310"/>
                </a:cubicBezTo>
                <a:cubicBezTo>
                  <a:pt x="39203" y="10323"/>
                  <a:pt x="39062" y="10329"/>
                  <a:pt x="38922" y="10329"/>
                </a:cubicBezTo>
                <a:cubicBezTo>
                  <a:pt x="36128" y="10329"/>
                  <a:pt x="33859" y="7945"/>
                  <a:pt x="32145" y="5649"/>
                </a:cubicBezTo>
                <a:cubicBezTo>
                  <a:pt x="30377" y="3239"/>
                  <a:pt x="28416" y="539"/>
                  <a:pt x="25427" y="56"/>
                </a:cubicBezTo>
                <a:cubicBezTo>
                  <a:pt x="25149" y="18"/>
                  <a:pt x="24871" y="0"/>
                  <a:pt x="2459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14;p7"/>
          <p:cNvSpPr/>
          <p:nvPr/>
        </p:nvSpPr>
        <p:spPr>
          <a:xfrm flipH="1">
            <a:off x="2805800" y="3428571"/>
            <a:ext cx="538445" cy="150307"/>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15;p7"/>
          <p:cNvSpPr/>
          <p:nvPr/>
        </p:nvSpPr>
        <p:spPr>
          <a:xfrm>
            <a:off x="3757175" y="4060263"/>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216;p7"/>
          <p:cNvSpPr txBox="1">
            <a:spLocks noGrp="1"/>
          </p:cNvSpPr>
          <p:nvPr>
            <p:ph type="body" idx="1"/>
          </p:nvPr>
        </p:nvSpPr>
        <p:spPr>
          <a:xfrm>
            <a:off x="540000" y="1615100"/>
            <a:ext cx="4635900" cy="2668200"/>
          </a:xfrm>
          <a:prstGeom prst="rect">
            <a:avLst/>
          </a:prstGeom>
        </p:spPr>
        <p:txBody>
          <a:bodyPr spcFirstLastPara="1" wrap="square" lIns="91425" tIns="91425" rIns="91425" bIns="91425" anchor="t" anchorCtr="0">
            <a:noAutofit/>
          </a:bodyPr>
          <a:lstStyle>
            <a:lvl1pPr marL="457200" lvl="0" indent="-304800" algn="ctr">
              <a:lnSpc>
                <a:spcPct val="150000"/>
              </a:lnSpc>
              <a:spcBef>
                <a:spcPts val="0"/>
              </a:spcBef>
              <a:spcAft>
                <a:spcPts val="0"/>
              </a:spcAft>
              <a:buSzPts val="1200"/>
              <a:buChar char="●"/>
              <a:defRPr sz="1600">
                <a:latin typeface="Catamaran"/>
                <a:ea typeface="Catamaran"/>
                <a:cs typeface="Catamaran"/>
                <a:sym typeface="Catamaran"/>
              </a:defRPr>
            </a:lvl1pPr>
            <a:lvl2pPr marL="914400" lvl="1" indent="-304800">
              <a:spcBef>
                <a:spcPts val="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17" name="Google Shape;217;p7"/>
          <p:cNvSpPr txBox="1">
            <a:spLocks noGrp="1"/>
          </p:cNvSpPr>
          <p:nvPr>
            <p:ph type="title"/>
          </p:nvPr>
        </p:nvSpPr>
        <p:spPr>
          <a:xfrm>
            <a:off x="540000" y="491400"/>
            <a:ext cx="8100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4100"/>
              <a:buNone/>
              <a:defRPr/>
            </a:lvl1pPr>
            <a:lvl2pPr lvl="1" rtl="0">
              <a:spcBef>
                <a:spcPts val="0"/>
              </a:spcBef>
              <a:spcAft>
                <a:spcPts val="0"/>
              </a:spcAft>
              <a:buSzPts val="4100"/>
              <a:buNone/>
              <a:defRPr/>
            </a:lvl2pPr>
            <a:lvl3pPr lvl="2" rtl="0">
              <a:spcBef>
                <a:spcPts val="0"/>
              </a:spcBef>
              <a:spcAft>
                <a:spcPts val="0"/>
              </a:spcAft>
              <a:buSzPts val="4100"/>
              <a:buNone/>
              <a:defRPr/>
            </a:lvl3pPr>
            <a:lvl4pPr lvl="3" rtl="0">
              <a:spcBef>
                <a:spcPts val="0"/>
              </a:spcBef>
              <a:spcAft>
                <a:spcPts val="0"/>
              </a:spcAft>
              <a:buSzPts val="4100"/>
              <a:buNone/>
              <a:defRPr/>
            </a:lvl4pPr>
            <a:lvl5pPr lvl="4" rtl="0">
              <a:spcBef>
                <a:spcPts val="0"/>
              </a:spcBef>
              <a:spcAft>
                <a:spcPts val="0"/>
              </a:spcAft>
              <a:buSzPts val="4100"/>
              <a:buNone/>
              <a:defRPr/>
            </a:lvl5pPr>
            <a:lvl6pPr lvl="5" rtl="0">
              <a:spcBef>
                <a:spcPts val="0"/>
              </a:spcBef>
              <a:spcAft>
                <a:spcPts val="0"/>
              </a:spcAft>
              <a:buSzPts val="4100"/>
              <a:buNone/>
              <a:defRPr/>
            </a:lvl6pPr>
            <a:lvl7pPr lvl="6" rtl="0">
              <a:spcBef>
                <a:spcPts val="0"/>
              </a:spcBef>
              <a:spcAft>
                <a:spcPts val="0"/>
              </a:spcAft>
              <a:buSzPts val="4100"/>
              <a:buNone/>
              <a:defRPr/>
            </a:lvl7pPr>
            <a:lvl8pPr lvl="7" rtl="0">
              <a:spcBef>
                <a:spcPts val="0"/>
              </a:spcBef>
              <a:spcAft>
                <a:spcPts val="0"/>
              </a:spcAft>
              <a:buSzPts val="4100"/>
              <a:buNone/>
              <a:defRPr/>
            </a:lvl8pPr>
            <a:lvl9pPr lvl="8" rtl="0">
              <a:spcBef>
                <a:spcPts val="0"/>
              </a:spcBef>
              <a:spcAft>
                <a:spcPts val="0"/>
              </a:spcAft>
              <a:buSzPts val="4100"/>
              <a:buNone/>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chemeClr val="lt2"/>
        </a:solidFill>
        <a:effectLst/>
      </p:bgPr>
    </p:bg>
    <p:spTree>
      <p:nvGrpSpPr>
        <p:cNvPr id="1" name="Shape 218"/>
        <p:cNvGrpSpPr/>
        <p:nvPr/>
      </p:nvGrpSpPr>
      <p:grpSpPr>
        <a:xfrm>
          <a:off x="0" y="0"/>
          <a:ext cx="0" cy="0"/>
          <a:chOff x="0" y="0"/>
          <a:chExt cx="0" cy="0"/>
        </a:xfrm>
      </p:grpSpPr>
      <p:sp>
        <p:nvSpPr>
          <p:cNvPr id="219" name="Google Shape;219;p8"/>
          <p:cNvSpPr/>
          <p:nvPr/>
        </p:nvSpPr>
        <p:spPr>
          <a:xfrm flipH="1">
            <a:off x="-2038145" y="3387525"/>
            <a:ext cx="11353595" cy="2257201"/>
          </a:xfrm>
          <a:custGeom>
            <a:avLst/>
            <a:gdLst/>
            <a:ahLst/>
            <a:cxnLst/>
            <a:rect l="l" t="t" r="r" b="b"/>
            <a:pathLst>
              <a:path w="203789" h="69335" extrusionOk="0">
                <a:moveTo>
                  <a:pt x="172317" y="1"/>
                </a:moveTo>
                <a:cubicBezTo>
                  <a:pt x="159938" y="1"/>
                  <a:pt x="151290" y="8761"/>
                  <a:pt x="153912" y="26325"/>
                </a:cubicBezTo>
                <a:cubicBezTo>
                  <a:pt x="155535" y="37128"/>
                  <a:pt x="149594" y="41109"/>
                  <a:pt x="141160" y="41109"/>
                </a:cubicBezTo>
                <a:cubicBezTo>
                  <a:pt x="133061" y="41109"/>
                  <a:pt x="122662" y="37438"/>
                  <a:pt x="114457" y="32615"/>
                </a:cubicBezTo>
                <a:cubicBezTo>
                  <a:pt x="108557" y="29147"/>
                  <a:pt x="102960" y="27661"/>
                  <a:pt x="97863" y="27661"/>
                </a:cubicBezTo>
                <a:cubicBezTo>
                  <a:pt x="88491" y="27661"/>
                  <a:pt x="80813" y="32688"/>
                  <a:pt x="76063" y="39668"/>
                </a:cubicBezTo>
                <a:cubicBezTo>
                  <a:pt x="72714" y="44612"/>
                  <a:pt x="66870" y="47709"/>
                  <a:pt x="60247" y="47709"/>
                </a:cubicBezTo>
                <a:cubicBezTo>
                  <a:pt x="52407" y="47709"/>
                  <a:pt x="43474" y="43369"/>
                  <a:pt x="36292" y="32615"/>
                </a:cubicBezTo>
                <a:cubicBezTo>
                  <a:pt x="30414" y="23820"/>
                  <a:pt x="22624" y="21370"/>
                  <a:pt x="15768" y="21370"/>
                </a:cubicBezTo>
                <a:cubicBezTo>
                  <a:pt x="7145" y="21370"/>
                  <a:pt x="1" y="25245"/>
                  <a:pt x="1" y="25245"/>
                </a:cubicBezTo>
                <a:lnTo>
                  <a:pt x="1" y="69334"/>
                </a:lnTo>
                <a:lnTo>
                  <a:pt x="203789" y="69334"/>
                </a:lnTo>
                <a:lnTo>
                  <a:pt x="203789" y="14209"/>
                </a:lnTo>
                <a:cubicBezTo>
                  <a:pt x="203789" y="14209"/>
                  <a:pt x="196810" y="5480"/>
                  <a:pt x="180414" y="1126"/>
                </a:cubicBezTo>
                <a:cubicBezTo>
                  <a:pt x="177599" y="376"/>
                  <a:pt x="174878" y="1"/>
                  <a:pt x="17231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0;p8"/>
          <p:cNvSpPr/>
          <p:nvPr/>
        </p:nvSpPr>
        <p:spPr>
          <a:xfrm flipH="1">
            <a:off x="1600634" y="3594026"/>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221;p8"/>
          <p:cNvSpPr/>
          <p:nvPr/>
        </p:nvSpPr>
        <p:spPr>
          <a:xfrm flipH="1">
            <a:off x="6150150" y="5319"/>
            <a:ext cx="5267606" cy="2419701"/>
          </a:xfrm>
          <a:custGeom>
            <a:avLst/>
            <a:gdLst/>
            <a:ahLst/>
            <a:cxnLst/>
            <a:rect l="l" t="t" r="r" b="b"/>
            <a:pathLst>
              <a:path w="85164" h="81795" extrusionOk="0">
                <a:moveTo>
                  <a:pt x="0" y="80250"/>
                </a:moveTo>
                <a:cubicBezTo>
                  <a:pt x="0" y="80250"/>
                  <a:pt x="21663" y="81794"/>
                  <a:pt x="21663" y="62123"/>
                </a:cubicBezTo>
                <a:cubicBezTo>
                  <a:pt x="21663" y="42470"/>
                  <a:pt x="7705" y="41074"/>
                  <a:pt x="9101" y="22929"/>
                </a:cubicBezTo>
                <a:cubicBezTo>
                  <a:pt x="10497" y="4783"/>
                  <a:pt x="31434" y="5137"/>
                  <a:pt x="41204" y="20844"/>
                </a:cubicBezTo>
                <a:cubicBezTo>
                  <a:pt x="50975" y="36533"/>
                  <a:pt x="82036" y="28698"/>
                  <a:pt x="85163" y="0"/>
                </a:cubicBezTo>
                <a:lnTo>
                  <a:pt x="0"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22" name="Google Shape;222;p8"/>
          <p:cNvGrpSpPr/>
          <p:nvPr/>
        </p:nvGrpSpPr>
        <p:grpSpPr>
          <a:xfrm rot="10800000">
            <a:off x="540012" y="-383099"/>
            <a:ext cx="1947310" cy="1947310"/>
            <a:chOff x="624503" y="61115"/>
            <a:chExt cx="1947310" cy="1947310"/>
          </a:xfrm>
        </p:grpSpPr>
        <p:sp>
          <p:nvSpPr>
            <p:cNvPr id="223" name="Google Shape;223;p8"/>
            <p:cNvSpPr/>
            <p:nvPr/>
          </p:nvSpPr>
          <p:spPr>
            <a:xfrm>
              <a:off x="2048296" y="171379"/>
              <a:ext cx="413839" cy="413221"/>
            </a:xfrm>
            <a:custGeom>
              <a:avLst/>
              <a:gdLst/>
              <a:ahLst/>
              <a:cxnLst/>
              <a:rect l="l" t="t" r="r" b="b"/>
              <a:pathLst>
                <a:path w="12712" h="12693" extrusionOk="0">
                  <a:moveTo>
                    <a:pt x="0" y="0"/>
                  </a:moveTo>
                  <a:lnTo>
                    <a:pt x="12712" y="12693"/>
                  </a:lnTo>
                  <a:cubicBezTo>
                    <a:pt x="12600" y="12469"/>
                    <a:pt x="12451" y="12228"/>
                    <a:pt x="12339" y="12004"/>
                  </a:cubicBezTo>
                  <a:lnTo>
                    <a:pt x="726" y="391"/>
                  </a:lnTo>
                  <a:cubicBezTo>
                    <a:pt x="503" y="242"/>
                    <a:pt x="261" y="131"/>
                    <a:pt x="0"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224;p8"/>
            <p:cNvSpPr/>
            <p:nvPr/>
          </p:nvSpPr>
          <p:spPr>
            <a:xfrm>
              <a:off x="1913778" y="112617"/>
              <a:ext cx="605914" cy="605881"/>
            </a:xfrm>
            <a:custGeom>
              <a:avLst/>
              <a:gdLst/>
              <a:ahLst/>
              <a:cxnLst/>
              <a:rect l="l" t="t" r="r" b="b"/>
              <a:pathLst>
                <a:path w="18612" h="18611" extrusionOk="0">
                  <a:moveTo>
                    <a:pt x="1" y="0"/>
                  </a:moveTo>
                  <a:lnTo>
                    <a:pt x="18612" y="18611"/>
                  </a:lnTo>
                  <a:cubicBezTo>
                    <a:pt x="18556" y="18481"/>
                    <a:pt x="18500" y="18313"/>
                    <a:pt x="18444" y="18127"/>
                  </a:cubicBezTo>
                  <a:lnTo>
                    <a:pt x="503" y="186"/>
                  </a:lnTo>
                  <a:cubicBezTo>
                    <a:pt x="354" y="130"/>
                    <a:pt x="150" y="74"/>
                    <a:pt x="1"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225;p8"/>
            <p:cNvSpPr/>
            <p:nvPr/>
          </p:nvSpPr>
          <p:spPr>
            <a:xfrm>
              <a:off x="1807747" y="84132"/>
              <a:ext cx="742254" cy="742221"/>
            </a:xfrm>
            <a:custGeom>
              <a:avLst/>
              <a:gdLst/>
              <a:ahLst/>
              <a:cxnLst/>
              <a:rect l="l" t="t" r="r" b="b"/>
              <a:pathLst>
                <a:path w="22800" h="22799" extrusionOk="0">
                  <a:moveTo>
                    <a:pt x="1" y="0"/>
                  </a:moveTo>
                  <a:lnTo>
                    <a:pt x="22799" y="22799"/>
                  </a:lnTo>
                  <a:cubicBezTo>
                    <a:pt x="22743" y="22650"/>
                    <a:pt x="22725" y="22519"/>
                    <a:pt x="22706" y="22370"/>
                  </a:cubicBezTo>
                  <a:lnTo>
                    <a:pt x="410" y="93"/>
                  </a:lnTo>
                  <a:cubicBezTo>
                    <a:pt x="280" y="75"/>
                    <a:pt x="131" y="19"/>
                    <a:pt x="1"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226;p8"/>
            <p:cNvSpPr/>
            <p:nvPr/>
          </p:nvSpPr>
          <p:spPr>
            <a:xfrm>
              <a:off x="1715063" y="68375"/>
              <a:ext cx="850076" cy="849458"/>
            </a:xfrm>
            <a:custGeom>
              <a:avLst/>
              <a:gdLst/>
              <a:ahLst/>
              <a:cxnLst/>
              <a:rect l="l" t="t" r="r" b="b"/>
              <a:pathLst>
                <a:path w="26112" h="26093" extrusionOk="0">
                  <a:moveTo>
                    <a:pt x="1" y="0"/>
                  </a:moveTo>
                  <a:lnTo>
                    <a:pt x="26111" y="26093"/>
                  </a:lnTo>
                  <a:cubicBezTo>
                    <a:pt x="26111" y="25981"/>
                    <a:pt x="26093" y="25869"/>
                    <a:pt x="26056" y="25739"/>
                  </a:cubicBezTo>
                  <a:lnTo>
                    <a:pt x="373" y="38"/>
                  </a:lnTo>
                  <a:cubicBezTo>
                    <a:pt x="261" y="19"/>
                    <a:pt x="131" y="19"/>
                    <a:pt x="1"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8"/>
            <p:cNvSpPr/>
            <p:nvPr/>
          </p:nvSpPr>
          <p:spPr>
            <a:xfrm>
              <a:off x="1632047" y="61115"/>
              <a:ext cx="939147" cy="939114"/>
            </a:xfrm>
            <a:custGeom>
              <a:avLst/>
              <a:gdLst/>
              <a:ahLst/>
              <a:cxnLst/>
              <a:rect l="l" t="t" r="r" b="b"/>
              <a:pathLst>
                <a:path w="28848" h="28847" extrusionOk="0">
                  <a:moveTo>
                    <a:pt x="1" y="0"/>
                  </a:moveTo>
                  <a:lnTo>
                    <a:pt x="28848" y="28847"/>
                  </a:lnTo>
                  <a:lnTo>
                    <a:pt x="28848" y="28549"/>
                  </a:lnTo>
                  <a:lnTo>
                    <a:pt x="354" y="37"/>
                  </a:lnTo>
                  <a:cubicBezTo>
                    <a:pt x="224" y="37"/>
                    <a:pt x="113" y="37"/>
                    <a:pt x="1"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228;p8"/>
            <p:cNvSpPr/>
            <p:nvPr/>
          </p:nvSpPr>
          <p:spPr>
            <a:xfrm>
              <a:off x="1555706" y="62320"/>
              <a:ext cx="1016107" cy="1016074"/>
            </a:xfrm>
            <a:custGeom>
              <a:avLst/>
              <a:gdLst/>
              <a:ahLst/>
              <a:cxnLst/>
              <a:rect l="l" t="t" r="r" b="b"/>
              <a:pathLst>
                <a:path w="31212" h="31211" extrusionOk="0">
                  <a:moveTo>
                    <a:pt x="317" y="0"/>
                  </a:moveTo>
                  <a:cubicBezTo>
                    <a:pt x="206" y="0"/>
                    <a:pt x="113" y="0"/>
                    <a:pt x="1" y="19"/>
                  </a:cubicBezTo>
                  <a:lnTo>
                    <a:pt x="31193" y="31211"/>
                  </a:lnTo>
                  <a:cubicBezTo>
                    <a:pt x="31193" y="31099"/>
                    <a:pt x="31211" y="30987"/>
                    <a:pt x="31211" y="30894"/>
                  </a:cubicBezTo>
                  <a:lnTo>
                    <a:pt x="317"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229;p8"/>
            <p:cNvSpPr/>
            <p:nvPr/>
          </p:nvSpPr>
          <p:spPr>
            <a:xfrm>
              <a:off x="1484215" y="66552"/>
              <a:ext cx="1082128" cy="1081510"/>
            </a:xfrm>
            <a:custGeom>
              <a:avLst/>
              <a:gdLst/>
              <a:ahLst/>
              <a:cxnLst/>
              <a:rect l="l" t="t" r="r" b="b"/>
              <a:pathLst>
                <a:path w="33240" h="33221" extrusionOk="0">
                  <a:moveTo>
                    <a:pt x="299" y="1"/>
                  </a:moveTo>
                  <a:cubicBezTo>
                    <a:pt x="206" y="1"/>
                    <a:pt x="112" y="19"/>
                    <a:pt x="1" y="19"/>
                  </a:cubicBezTo>
                  <a:lnTo>
                    <a:pt x="33202" y="33221"/>
                  </a:lnTo>
                  <a:cubicBezTo>
                    <a:pt x="33221" y="33146"/>
                    <a:pt x="33240" y="33053"/>
                    <a:pt x="33240" y="32942"/>
                  </a:cubicBezTo>
                  <a:lnTo>
                    <a:pt x="299"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8"/>
            <p:cNvSpPr/>
            <p:nvPr/>
          </p:nvSpPr>
          <p:spPr>
            <a:xfrm>
              <a:off x="1417575" y="76254"/>
              <a:ext cx="1139685" cy="1139067"/>
            </a:xfrm>
            <a:custGeom>
              <a:avLst/>
              <a:gdLst/>
              <a:ahLst/>
              <a:cxnLst/>
              <a:rect l="l" t="t" r="r" b="b"/>
              <a:pathLst>
                <a:path w="35008" h="34989" extrusionOk="0">
                  <a:moveTo>
                    <a:pt x="280" y="0"/>
                  </a:moveTo>
                  <a:cubicBezTo>
                    <a:pt x="187" y="38"/>
                    <a:pt x="94" y="56"/>
                    <a:pt x="1" y="56"/>
                  </a:cubicBezTo>
                  <a:lnTo>
                    <a:pt x="34952" y="34989"/>
                  </a:lnTo>
                  <a:lnTo>
                    <a:pt x="35008" y="34709"/>
                  </a:lnTo>
                  <a:lnTo>
                    <a:pt x="280"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8"/>
            <p:cNvSpPr/>
            <p:nvPr/>
          </p:nvSpPr>
          <p:spPr>
            <a:xfrm>
              <a:off x="1355786" y="90187"/>
              <a:ext cx="1188160" cy="1188160"/>
            </a:xfrm>
            <a:custGeom>
              <a:avLst/>
              <a:gdLst/>
              <a:ahLst/>
              <a:cxnLst/>
              <a:rect l="l" t="t" r="r" b="b"/>
              <a:pathLst>
                <a:path w="36497" h="36497" extrusionOk="0">
                  <a:moveTo>
                    <a:pt x="242" y="0"/>
                  </a:moveTo>
                  <a:cubicBezTo>
                    <a:pt x="149" y="19"/>
                    <a:pt x="56" y="38"/>
                    <a:pt x="0" y="75"/>
                  </a:cubicBezTo>
                  <a:lnTo>
                    <a:pt x="36422" y="36496"/>
                  </a:lnTo>
                  <a:cubicBezTo>
                    <a:pt x="36440" y="36403"/>
                    <a:pt x="36477" y="36310"/>
                    <a:pt x="36496" y="36236"/>
                  </a:cubicBezTo>
                  <a:lnTo>
                    <a:pt x="242"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232;p8"/>
            <p:cNvSpPr/>
            <p:nvPr/>
          </p:nvSpPr>
          <p:spPr>
            <a:xfrm>
              <a:off x="1295787" y="106530"/>
              <a:ext cx="1231165" cy="1230579"/>
            </a:xfrm>
            <a:custGeom>
              <a:avLst/>
              <a:gdLst/>
              <a:ahLst/>
              <a:cxnLst/>
              <a:rect l="l" t="t" r="r" b="b"/>
              <a:pathLst>
                <a:path w="37818" h="37800" extrusionOk="0">
                  <a:moveTo>
                    <a:pt x="261" y="1"/>
                  </a:moveTo>
                  <a:cubicBezTo>
                    <a:pt x="168" y="38"/>
                    <a:pt x="94" y="57"/>
                    <a:pt x="1" y="75"/>
                  </a:cubicBezTo>
                  <a:lnTo>
                    <a:pt x="37725" y="37799"/>
                  </a:lnTo>
                  <a:cubicBezTo>
                    <a:pt x="37762" y="37744"/>
                    <a:pt x="37781" y="37651"/>
                    <a:pt x="37818" y="37576"/>
                  </a:cubicBezTo>
                  <a:lnTo>
                    <a:pt x="261"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233;p8"/>
            <p:cNvSpPr/>
            <p:nvPr/>
          </p:nvSpPr>
          <p:spPr>
            <a:xfrm>
              <a:off x="1239467" y="126551"/>
              <a:ext cx="1267496" cy="1266910"/>
            </a:xfrm>
            <a:custGeom>
              <a:avLst/>
              <a:gdLst/>
              <a:ahLst/>
              <a:cxnLst/>
              <a:rect l="l" t="t" r="r" b="b"/>
              <a:pathLst>
                <a:path w="38934" h="38916" extrusionOk="0">
                  <a:moveTo>
                    <a:pt x="242" y="0"/>
                  </a:moveTo>
                  <a:cubicBezTo>
                    <a:pt x="168" y="19"/>
                    <a:pt x="75" y="75"/>
                    <a:pt x="0" y="93"/>
                  </a:cubicBezTo>
                  <a:lnTo>
                    <a:pt x="38841" y="38915"/>
                  </a:lnTo>
                  <a:cubicBezTo>
                    <a:pt x="38878" y="38841"/>
                    <a:pt x="38897" y="38785"/>
                    <a:pt x="38934" y="38710"/>
                  </a:cubicBezTo>
                  <a:lnTo>
                    <a:pt x="242"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234;p8"/>
            <p:cNvSpPr/>
            <p:nvPr/>
          </p:nvSpPr>
          <p:spPr>
            <a:xfrm>
              <a:off x="1186142" y="148949"/>
              <a:ext cx="1297805" cy="1299042"/>
            </a:xfrm>
            <a:custGeom>
              <a:avLst/>
              <a:gdLst/>
              <a:ahLst/>
              <a:cxnLst/>
              <a:rect l="l" t="t" r="r" b="b"/>
              <a:pathLst>
                <a:path w="39865" h="39903" extrusionOk="0">
                  <a:moveTo>
                    <a:pt x="224" y="1"/>
                  </a:moveTo>
                  <a:cubicBezTo>
                    <a:pt x="149" y="38"/>
                    <a:pt x="93" y="75"/>
                    <a:pt x="0" y="131"/>
                  </a:cubicBezTo>
                  <a:lnTo>
                    <a:pt x="39772" y="39902"/>
                  </a:lnTo>
                  <a:cubicBezTo>
                    <a:pt x="39790" y="39809"/>
                    <a:pt x="39846" y="39735"/>
                    <a:pt x="39865" y="39679"/>
                  </a:cubicBezTo>
                  <a:lnTo>
                    <a:pt x="224"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235;p8"/>
            <p:cNvSpPr/>
            <p:nvPr/>
          </p:nvSpPr>
          <p:spPr>
            <a:xfrm>
              <a:off x="1135258" y="174993"/>
              <a:ext cx="1323849" cy="1323882"/>
            </a:xfrm>
            <a:custGeom>
              <a:avLst/>
              <a:gdLst/>
              <a:ahLst/>
              <a:cxnLst/>
              <a:rect l="l" t="t" r="r" b="b"/>
              <a:pathLst>
                <a:path w="40665" h="40666" extrusionOk="0">
                  <a:moveTo>
                    <a:pt x="205" y="1"/>
                  </a:moveTo>
                  <a:cubicBezTo>
                    <a:pt x="130" y="38"/>
                    <a:pt x="74" y="75"/>
                    <a:pt x="0" y="113"/>
                  </a:cubicBezTo>
                  <a:lnTo>
                    <a:pt x="40553" y="40665"/>
                  </a:lnTo>
                  <a:cubicBezTo>
                    <a:pt x="40572" y="40591"/>
                    <a:pt x="40609" y="40517"/>
                    <a:pt x="40665" y="40461"/>
                  </a:cubicBezTo>
                  <a:lnTo>
                    <a:pt x="205"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236;p8"/>
            <p:cNvSpPr/>
            <p:nvPr/>
          </p:nvSpPr>
          <p:spPr>
            <a:xfrm>
              <a:off x="1086165" y="202893"/>
              <a:ext cx="1345075" cy="1344456"/>
            </a:xfrm>
            <a:custGeom>
              <a:avLst/>
              <a:gdLst/>
              <a:ahLst/>
              <a:cxnLst/>
              <a:rect l="l" t="t" r="r" b="b"/>
              <a:pathLst>
                <a:path w="41317" h="41298" extrusionOk="0">
                  <a:moveTo>
                    <a:pt x="205" y="0"/>
                  </a:moveTo>
                  <a:cubicBezTo>
                    <a:pt x="131" y="56"/>
                    <a:pt x="56" y="93"/>
                    <a:pt x="1" y="112"/>
                  </a:cubicBezTo>
                  <a:lnTo>
                    <a:pt x="41168" y="41297"/>
                  </a:lnTo>
                  <a:lnTo>
                    <a:pt x="41316" y="41093"/>
                  </a:lnTo>
                  <a:lnTo>
                    <a:pt x="205"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237;p8"/>
            <p:cNvSpPr/>
            <p:nvPr/>
          </p:nvSpPr>
          <p:spPr>
            <a:xfrm>
              <a:off x="1040132" y="233169"/>
              <a:ext cx="1360799" cy="1360832"/>
            </a:xfrm>
            <a:custGeom>
              <a:avLst/>
              <a:gdLst/>
              <a:ahLst/>
              <a:cxnLst/>
              <a:rect l="l" t="t" r="r" b="b"/>
              <a:pathLst>
                <a:path w="41800" h="41801" extrusionOk="0">
                  <a:moveTo>
                    <a:pt x="205" y="1"/>
                  </a:moveTo>
                  <a:cubicBezTo>
                    <a:pt x="130" y="56"/>
                    <a:pt x="56" y="94"/>
                    <a:pt x="0" y="131"/>
                  </a:cubicBezTo>
                  <a:lnTo>
                    <a:pt x="41670" y="41800"/>
                  </a:lnTo>
                  <a:cubicBezTo>
                    <a:pt x="41707" y="41707"/>
                    <a:pt x="41744" y="41651"/>
                    <a:pt x="41800" y="41596"/>
                  </a:cubicBezTo>
                  <a:lnTo>
                    <a:pt x="205"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238;p8"/>
            <p:cNvSpPr/>
            <p:nvPr/>
          </p:nvSpPr>
          <p:spPr>
            <a:xfrm>
              <a:off x="995890" y="265268"/>
              <a:ext cx="1372323" cy="1372356"/>
            </a:xfrm>
            <a:custGeom>
              <a:avLst/>
              <a:gdLst/>
              <a:ahLst/>
              <a:cxnLst/>
              <a:rect l="l" t="t" r="r" b="b"/>
              <a:pathLst>
                <a:path w="42154" h="42155" extrusionOk="0">
                  <a:moveTo>
                    <a:pt x="187" y="1"/>
                  </a:moveTo>
                  <a:cubicBezTo>
                    <a:pt x="112" y="38"/>
                    <a:pt x="75" y="94"/>
                    <a:pt x="1" y="131"/>
                  </a:cubicBezTo>
                  <a:lnTo>
                    <a:pt x="42005" y="42154"/>
                  </a:lnTo>
                  <a:cubicBezTo>
                    <a:pt x="42061" y="42080"/>
                    <a:pt x="42098" y="42024"/>
                    <a:pt x="42154" y="41968"/>
                  </a:cubicBezTo>
                  <a:lnTo>
                    <a:pt x="187"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239;p8"/>
            <p:cNvSpPr/>
            <p:nvPr/>
          </p:nvSpPr>
          <p:spPr>
            <a:xfrm>
              <a:off x="954676" y="299809"/>
              <a:ext cx="1379616" cy="1380234"/>
            </a:xfrm>
            <a:custGeom>
              <a:avLst/>
              <a:gdLst/>
              <a:ahLst/>
              <a:cxnLst/>
              <a:rect l="l" t="t" r="r" b="b"/>
              <a:pathLst>
                <a:path w="42378" h="42397" extrusionOk="0">
                  <a:moveTo>
                    <a:pt x="168" y="1"/>
                  </a:moveTo>
                  <a:cubicBezTo>
                    <a:pt x="94" y="57"/>
                    <a:pt x="57" y="94"/>
                    <a:pt x="1" y="168"/>
                  </a:cubicBezTo>
                  <a:lnTo>
                    <a:pt x="42229" y="42396"/>
                  </a:lnTo>
                  <a:cubicBezTo>
                    <a:pt x="42247" y="42322"/>
                    <a:pt x="42303" y="42247"/>
                    <a:pt x="42378" y="42210"/>
                  </a:cubicBezTo>
                  <a:lnTo>
                    <a:pt x="168"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240;p8"/>
            <p:cNvSpPr/>
            <p:nvPr/>
          </p:nvSpPr>
          <p:spPr>
            <a:xfrm>
              <a:off x="914698" y="336791"/>
              <a:ext cx="1382025" cy="1382611"/>
            </a:xfrm>
            <a:custGeom>
              <a:avLst/>
              <a:gdLst/>
              <a:ahLst/>
              <a:cxnLst/>
              <a:rect l="l" t="t" r="r" b="b"/>
              <a:pathLst>
                <a:path w="42452" h="42470" extrusionOk="0">
                  <a:moveTo>
                    <a:pt x="168" y="0"/>
                  </a:moveTo>
                  <a:lnTo>
                    <a:pt x="1" y="168"/>
                  </a:lnTo>
                  <a:lnTo>
                    <a:pt x="42303" y="42470"/>
                  </a:lnTo>
                  <a:cubicBezTo>
                    <a:pt x="42340" y="42395"/>
                    <a:pt x="42415" y="42340"/>
                    <a:pt x="42452" y="42284"/>
                  </a:cubicBezTo>
                  <a:lnTo>
                    <a:pt x="168"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241;p8"/>
            <p:cNvSpPr/>
            <p:nvPr/>
          </p:nvSpPr>
          <p:spPr>
            <a:xfrm>
              <a:off x="877130" y="375564"/>
              <a:ext cx="1381439" cy="1380820"/>
            </a:xfrm>
            <a:custGeom>
              <a:avLst/>
              <a:gdLst/>
              <a:ahLst/>
              <a:cxnLst/>
              <a:rect l="l" t="t" r="r" b="b"/>
              <a:pathLst>
                <a:path w="42434" h="42415" extrusionOk="0">
                  <a:moveTo>
                    <a:pt x="150" y="0"/>
                  </a:moveTo>
                  <a:lnTo>
                    <a:pt x="1" y="168"/>
                  </a:lnTo>
                  <a:lnTo>
                    <a:pt x="42247" y="42414"/>
                  </a:lnTo>
                  <a:cubicBezTo>
                    <a:pt x="42303" y="42358"/>
                    <a:pt x="42359" y="42321"/>
                    <a:pt x="42433" y="42247"/>
                  </a:cubicBezTo>
                  <a:lnTo>
                    <a:pt x="150"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242;p8"/>
            <p:cNvSpPr/>
            <p:nvPr/>
          </p:nvSpPr>
          <p:spPr>
            <a:xfrm>
              <a:off x="842003" y="416746"/>
              <a:ext cx="1375351" cy="1374765"/>
            </a:xfrm>
            <a:custGeom>
              <a:avLst/>
              <a:gdLst/>
              <a:ahLst/>
              <a:cxnLst/>
              <a:rect l="l" t="t" r="r" b="b"/>
              <a:pathLst>
                <a:path w="42247" h="42229" extrusionOk="0">
                  <a:moveTo>
                    <a:pt x="149" y="1"/>
                  </a:moveTo>
                  <a:cubicBezTo>
                    <a:pt x="93" y="56"/>
                    <a:pt x="56" y="112"/>
                    <a:pt x="0" y="187"/>
                  </a:cubicBezTo>
                  <a:lnTo>
                    <a:pt x="42061" y="42228"/>
                  </a:lnTo>
                  <a:cubicBezTo>
                    <a:pt x="42117" y="42191"/>
                    <a:pt x="42172" y="42154"/>
                    <a:pt x="42247" y="42098"/>
                  </a:cubicBezTo>
                  <a:lnTo>
                    <a:pt x="149"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243;p8"/>
            <p:cNvSpPr/>
            <p:nvPr/>
          </p:nvSpPr>
          <p:spPr>
            <a:xfrm>
              <a:off x="808666" y="459751"/>
              <a:ext cx="1365682" cy="1365682"/>
            </a:xfrm>
            <a:custGeom>
              <a:avLst/>
              <a:gdLst/>
              <a:ahLst/>
              <a:cxnLst/>
              <a:rect l="l" t="t" r="r" b="b"/>
              <a:pathLst>
                <a:path w="41950" h="41950" extrusionOk="0">
                  <a:moveTo>
                    <a:pt x="150" y="1"/>
                  </a:moveTo>
                  <a:cubicBezTo>
                    <a:pt x="94" y="75"/>
                    <a:pt x="57" y="113"/>
                    <a:pt x="1" y="187"/>
                  </a:cubicBezTo>
                  <a:lnTo>
                    <a:pt x="41763" y="41950"/>
                  </a:lnTo>
                  <a:cubicBezTo>
                    <a:pt x="41801" y="41894"/>
                    <a:pt x="41875" y="41838"/>
                    <a:pt x="41950" y="41801"/>
                  </a:cubicBezTo>
                  <a:lnTo>
                    <a:pt x="150"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244;p8"/>
            <p:cNvSpPr/>
            <p:nvPr/>
          </p:nvSpPr>
          <p:spPr>
            <a:xfrm>
              <a:off x="777186" y="505198"/>
              <a:ext cx="1351716" cy="1351749"/>
            </a:xfrm>
            <a:custGeom>
              <a:avLst/>
              <a:gdLst/>
              <a:ahLst/>
              <a:cxnLst/>
              <a:rect l="l" t="t" r="r" b="b"/>
              <a:pathLst>
                <a:path w="41521" h="41522" extrusionOk="0">
                  <a:moveTo>
                    <a:pt x="130" y="1"/>
                  </a:moveTo>
                  <a:lnTo>
                    <a:pt x="0" y="206"/>
                  </a:lnTo>
                  <a:lnTo>
                    <a:pt x="41316" y="41521"/>
                  </a:lnTo>
                  <a:cubicBezTo>
                    <a:pt x="41372" y="41447"/>
                    <a:pt x="41446" y="41410"/>
                    <a:pt x="41521" y="41354"/>
                  </a:cubicBezTo>
                  <a:lnTo>
                    <a:pt x="130"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245;p8"/>
            <p:cNvSpPr/>
            <p:nvPr/>
          </p:nvSpPr>
          <p:spPr>
            <a:xfrm>
              <a:off x="748700" y="553087"/>
              <a:ext cx="1332346" cy="1331727"/>
            </a:xfrm>
            <a:custGeom>
              <a:avLst/>
              <a:gdLst/>
              <a:ahLst/>
              <a:cxnLst/>
              <a:rect l="l" t="t" r="r" b="b"/>
              <a:pathLst>
                <a:path w="40926" h="40907" extrusionOk="0">
                  <a:moveTo>
                    <a:pt x="131" y="0"/>
                  </a:moveTo>
                  <a:cubicBezTo>
                    <a:pt x="75" y="56"/>
                    <a:pt x="56" y="130"/>
                    <a:pt x="0" y="205"/>
                  </a:cubicBezTo>
                  <a:lnTo>
                    <a:pt x="40721" y="40907"/>
                  </a:lnTo>
                  <a:cubicBezTo>
                    <a:pt x="40795" y="40869"/>
                    <a:pt x="40851" y="40813"/>
                    <a:pt x="40925" y="40795"/>
                  </a:cubicBezTo>
                  <a:lnTo>
                    <a:pt x="131"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246;p8"/>
            <p:cNvSpPr/>
            <p:nvPr/>
          </p:nvSpPr>
          <p:spPr>
            <a:xfrm>
              <a:off x="722656" y="602766"/>
              <a:ext cx="1308711" cy="1308092"/>
            </a:xfrm>
            <a:custGeom>
              <a:avLst/>
              <a:gdLst/>
              <a:ahLst/>
              <a:cxnLst/>
              <a:rect l="l" t="t" r="r" b="b"/>
              <a:pathLst>
                <a:path w="40200" h="40181" extrusionOk="0">
                  <a:moveTo>
                    <a:pt x="112" y="0"/>
                  </a:moveTo>
                  <a:cubicBezTo>
                    <a:pt x="56" y="75"/>
                    <a:pt x="37" y="149"/>
                    <a:pt x="0" y="205"/>
                  </a:cubicBezTo>
                  <a:lnTo>
                    <a:pt x="39957" y="40181"/>
                  </a:lnTo>
                  <a:cubicBezTo>
                    <a:pt x="40032" y="40162"/>
                    <a:pt x="40125" y="40125"/>
                    <a:pt x="40199" y="40088"/>
                  </a:cubicBezTo>
                  <a:lnTo>
                    <a:pt x="112"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247;p8"/>
            <p:cNvSpPr/>
            <p:nvPr/>
          </p:nvSpPr>
          <p:spPr>
            <a:xfrm>
              <a:off x="699021" y="654854"/>
              <a:ext cx="1279021" cy="1280258"/>
            </a:xfrm>
            <a:custGeom>
              <a:avLst/>
              <a:gdLst/>
              <a:ahLst/>
              <a:cxnLst/>
              <a:rect l="l" t="t" r="r" b="b"/>
              <a:pathLst>
                <a:path w="39288" h="39326" extrusionOk="0">
                  <a:moveTo>
                    <a:pt x="93" y="1"/>
                  </a:moveTo>
                  <a:cubicBezTo>
                    <a:pt x="75" y="75"/>
                    <a:pt x="19" y="168"/>
                    <a:pt x="0" y="243"/>
                  </a:cubicBezTo>
                  <a:lnTo>
                    <a:pt x="39083" y="39325"/>
                  </a:lnTo>
                  <a:cubicBezTo>
                    <a:pt x="39157" y="39307"/>
                    <a:pt x="39213" y="39251"/>
                    <a:pt x="39288" y="39232"/>
                  </a:cubicBezTo>
                  <a:lnTo>
                    <a:pt x="93"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248;p8"/>
            <p:cNvSpPr/>
            <p:nvPr/>
          </p:nvSpPr>
          <p:spPr>
            <a:xfrm>
              <a:off x="677209" y="710588"/>
              <a:ext cx="1245717" cy="1245099"/>
            </a:xfrm>
            <a:custGeom>
              <a:avLst/>
              <a:gdLst/>
              <a:ahLst/>
              <a:cxnLst/>
              <a:rect l="l" t="t" r="r" b="b"/>
              <a:pathLst>
                <a:path w="38265" h="38246" extrusionOk="0">
                  <a:moveTo>
                    <a:pt x="93" y="1"/>
                  </a:moveTo>
                  <a:cubicBezTo>
                    <a:pt x="56" y="57"/>
                    <a:pt x="37" y="150"/>
                    <a:pt x="0" y="224"/>
                  </a:cubicBezTo>
                  <a:lnTo>
                    <a:pt x="38003" y="38246"/>
                  </a:lnTo>
                  <a:cubicBezTo>
                    <a:pt x="38097" y="38246"/>
                    <a:pt x="38190" y="38190"/>
                    <a:pt x="38264" y="38172"/>
                  </a:cubicBezTo>
                  <a:lnTo>
                    <a:pt x="93"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249;p8"/>
            <p:cNvSpPr/>
            <p:nvPr/>
          </p:nvSpPr>
          <p:spPr>
            <a:xfrm>
              <a:off x="659630" y="768764"/>
              <a:ext cx="1205707" cy="1205707"/>
            </a:xfrm>
            <a:custGeom>
              <a:avLst/>
              <a:gdLst/>
              <a:ahLst/>
              <a:cxnLst/>
              <a:rect l="l" t="t" r="r" b="b"/>
              <a:pathLst>
                <a:path w="37036" h="37036" extrusionOk="0">
                  <a:moveTo>
                    <a:pt x="75" y="0"/>
                  </a:moveTo>
                  <a:cubicBezTo>
                    <a:pt x="38" y="94"/>
                    <a:pt x="19" y="168"/>
                    <a:pt x="1" y="261"/>
                  </a:cubicBezTo>
                  <a:lnTo>
                    <a:pt x="36775" y="37036"/>
                  </a:lnTo>
                  <a:cubicBezTo>
                    <a:pt x="36850" y="37017"/>
                    <a:pt x="36943" y="36980"/>
                    <a:pt x="37036" y="36961"/>
                  </a:cubicBezTo>
                  <a:lnTo>
                    <a:pt x="75"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250;p8"/>
            <p:cNvSpPr/>
            <p:nvPr/>
          </p:nvSpPr>
          <p:spPr>
            <a:xfrm>
              <a:off x="644492" y="829967"/>
              <a:ext cx="1158470" cy="1159056"/>
            </a:xfrm>
            <a:custGeom>
              <a:avLst/>
              <a:gdLst/>
              <a:ahLst/>
              <a:cxnLst/>
              <a:rect l="l" t="t" r="r" b="b"/>
              <a:pathLst>
                <a:path w="35585" h="35603" extrusionOk="0">
                  <a:moveTo>
                    <a:pt x="75" y="0"/>
                  </a:moveTo>
                  <a:lnTo>
                    <a:pt x="0" y="279"/>
                  </a:lnTo>
                  <a:lnTo>
                    <a:pt x="35342" y="35603"/>
                  </a:lnTo>
                  <a:cubicBezTo>
                    <a:pt x="35417" y="35603"/>
                    <a:pt x="35528" y="35565"/>
                    <a:pt x="35584" y="35547"/>
                  </a:cubicBezTo>
                  <a:lnTo>
                    <a:pt x="75"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251;p8"/>
            <p:cNvSpPr/>
            <p:nvPr/>
          </p:nvSpPr>
          <p:spPr>
            <a:xfrm>
              <a:off x="632967" y="895402"/>
              <a:ext cx="1105763" cy="1103907"/>
            </a:xfrm>
            <a:custGeom>
              <a:avLst/>
              <a:gdLst/>
              <a:ahLst/>
              <a:cxnLst/>
              <a:rect l="l" t="t" r="r" b="b"/>
              <a:pathLst>
                <a:path w="33966" h="33909" extrusionOk="0">
                  <a:moveTo>
                    <a:pt x="56" y="0"/>
                  </a:moveTo>
                  <a:cubicBezTo>
                    <a:pt x="19" y="93"/>
                    <a:pt x="19" y="186"/>
                    <a:pt x="1" y="279"/>
                  </a:cubicBezTo>
                  <a:lnTo>
                    <a:pt x="33649" y="33909"/>
                  </a:lnTo>
                  <a:cubicBezTo>
                    <a:pt x="33761" y="33909"/>
                    <a:pt x="33854" y="33909"/>
                    <a:pt x="33965" y="33890"/>
                  </a:cubicBezTo>
                  <a:lnTo>
                    <a:pt x="56"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252;p8"/>
            <p:cNvSpPr/>
            <p:nvPr/>
          </p:nvSpPr>
          <p:spPr>
            <a:xfrm>
              <a:off x="626293" y="963866"/>
              <a:ext cx="1042769" cy="1042672"/>
            </a:xfrm>
            <a:custGeom>
              <a:avLst/>
              <a:gdLst/>
              <a:ahLst/>
              <a:cxnLst/>
              <a:rect l="l" t="t" r="r" b="b"/>
              <a:pathLst>
                <a:path w="32031" h="32028" extrusionOk="0">
                  <a:moveTo>
                    <a:pt x="20" y="0"/>
                  </a:moveTo>
                  <a:cubicBezTo>
                    <a:pt x="20" y="93"/>
                    <a:pt x="1" y="223"/>
                    <a:pt x="1" y="317"/>
                  </a:cubicBezTo>
                  <a:lnTo>
                    <a:pt x="31714" y="32011"/>
                  </a:lnTo>
                  <a:cubicBezTo>
                    <a:pt x="31751" y="32023"/>
                    <a:pt x="31788" y="32027"/>
                    <a:pt x="31825" y="32027"/>
                  </a:cubicBezTo>
                  <a:cubicBezTo>
                    <a:pt x="31898" y="32027"/>
                    <a:pt x="31968" y="32011"/>
                    <a:pt x="32030" y="32011"/>
                  </a:cubicBezTo>
                  <a:lnTo>
                    <a:pt x="20"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253;p8"/>
            <p:cNvSpPr/>
            <p:nvPr/>
          </p:nvSpPr>
          <p:spPr>
            <a:xfrm>
              <a:off x="624503" y="1038384"/>
              <a:ext cx="970627" cy="970041"/>
            </a:xfrm>
            <a:custGeom>
              <a:avLst/>
              <a:gdLst/>
              <a:ahLst/>
              <a:cxnLst/>
              <a:rect l="l" t="t" r="r" b="b"/>
              <a:pathLst>
                <a:path w="29815" h="29797" extrusionOk="0">
                  <a:moveTo>
                    <a:pt x="0" y="0"/>
                  </a:moveTo>
                  <a:lnTo>
                    <a:pt x="0" y="317"/>
                  </a:lnTo>
                  <a:lnTo>
                    <a:pt x="29480" y="29796"/>
                  </a:lnTo>
                  <a:lnTo>
                    <a:pt x="29815" y="29796"/>
                  </a:lnTo>
                  <a:lnTo>
                    <a:pt x="0"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254;p8"/>
            <p:cNvSpPr/>
            <p:nvPr/>
          </p:nvSpPr>
          <p:spPr>
            <a:xfrm>
              <a:off x="628116" y="1118339"/>
              <a:ext cx="886440" cy="886440"/>
            </a:xfrm>
            <a:custGeom>
              <a:avLst/>
              <a:gdLst/>
              <a:ahLst/>
              <a:cxnLst/>
              <a:rect l="l" t="t" r="r" b="b"/>
              <a:pathLst>
                <a:path w="27229" h="27229" extrusionOk="0">
                  <a:moveTo>
                    <a:pt x="1" y="1"/>
                  </a:moveTo>
                  <a:lnTo>
                    <a:pt x="1" y="1"/>
                  </a:lnTo>
                  <a:cubicBezTo>
                    <a:pt x="19" y="150"/>
                    <a:pt x="38" y="261"/>
                    <a:pt x="38" y="373"/>
                  </a:cubicBezTo>
                  <a:lnTo>
                    <a:pt x="26856" y="27210"/>
                  </a:lnTo>
                  <a:cubicBezTo>
                    <a:pt x="26968" y="27228"/>
                    <a:pt x="27079" y="27228"/>
                    <a:pt x="27228" y="27228"/>
                  </a:cubicBezTo>
                  <a:lnTo>
                    <a:pt x="1"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255;p8"/>
            <p:cNvSpPr/>
            <p:nvPr/>
          </p:nvSpPr>
          <p:spPr>
            <a:xfrm>
              <a:off x="639641" y="1207410"/>
              <a:ext cx="786464" cy="785845"/>
            </a:xfrm>
            <a:custGeom>
              <a:avLst/>
              <a:gdLst/>
              <a:ahLst/>
              <a:cxnLst/>
              <a:rect l="l" t="t" r="r" b="b"/>
              <a:pathLst>
                <a:path w="24158" h="24139" extrusionOk="0">
                  <a:moveTo>
                    <a:pt x="0" y="1"/>
                  </a:moveTo>
                  <a:lnTo>
                    <a:pt x="0" y="1"/>
                  </a:lnTo>
                  <a:cubicBezTo>
                    <a:pt x="38" y="131"/>
                    <a:pt x="56" y="280"/>
                    <a:pt x="75" y="392"/>
                  </a:cubicBezTo>
                  <a:lnTo>
                    <a:pt x="23766" y="24064"/>
                  </a:lnTo>
                  <a:cubicBezTo>
                    <a:pt x="23897" y="24102"/>
                    <a:pt x="24046" y="24120"/>
                    <a:pt x="24157" y="24139"/>
                  </a:cubicBezTo>
                  <a:lnTo>
                    <a:pt x="0"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256;p8"/>
            <p:cNvSpPr/>
            <p:nvPr/>
          </p:nvSpPr>
          <p:spPr>
            <a:xfrm>
              <a:off x="663276" y="1306767"/>
              <a:ext cx="662852" cy="662885"/>
            </a:xfrm>
            <a:custGeom>
              <a:avLst/>
              <a:gdLst/>
              <a:ahLst/>
              <a:cxnLst/>
              <a:rect l="l" t="t" r="r" b="b"/>
              <a:pathLst>
                <a:path w="20361" h="20362" extrusionOk="0">
                  <a:moveTo>
                    <a:pt x="0" y="1"/>
                  </a:moveTo>
                  <a:lnTo>
                    <a:pt x="0" y="1"/>
                  </a:lnTo>
                  <a:cubicBezTo>
                    <a:pt x="56" y="168"/>
                    <a:pt x="93" y="336"/>
                    <a:pt x="130" y="466"/>
                  </a:cubicBezTo>
                  <a:lnTo>
                    <a:pt x="19895" y="20231"/>
                  </a:lnTo>
                  <a:cubicBezTo>
                    <a:pt x="20063" y="20268"/>
                    <a:pt x="20193" y="20324"/>
                    <a:pt x="20360" y="20361"/>
                  </a:cubicBezTo>
                  <a:lnTo>
                    <a:pt x="0"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257;p8"/>
            <p:cNvSpPr/>
            <p:nvPr/>
          </p:nvSpPr>
          <p:spPr>
            <a:xfrm>
              <a:off x="706899" y="1427970"/>
              <a:ext cx="498645" cy="498645"/>
            </a:xfrm>
            <a:custGeom>
              <a:avLst/>
              <a:gdLst/>
              <a:ahLst/>
              <a:cxnLst/>
              <a:rect l="l" t="t" r="r" b="b"/>
              <a:pathLst>
                <a:path w="15317" h="15317" extrusionOk="0">
                  <a:moveTo>
                    <a:pt x="0" y="0"/>
                  </a:moveTo>
                  <a:lnTo>
                    <a:pt x="0" y="0"/>
                  </a:lnTo>
                  <a:cubicBezTo>
                    <a:pt x="112" y="205"/>
                    <a:pt x="186" y="409"/>
                    <a:pt x="298" y="614"/>
                  </a:cubicBezTo>
                  <a:lnTo>
                    <a:pt x="14721" y="15038"/>
                  </a:lnTo>
                  <a:cubicBezTo>
                    <a:pt x="14926" y="15131"/>
                    <a:pt x="15112" y="15224"/>
                    <a:pt x="15317" y="15317"/>
                  </a:cubicBezTo>
                  <a:lnTo>
                    <a:pt x="0"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258;p8"/>
            <p:cNvSpPr/>
            <p:nvPr/>
          </p:nvSpPr>
          <p:spPr>
            <a:xfrm>
              <a:off x="811694" y="1609106"/>
              <a:ext cx="211510" cy="211477"/>
            </a:xfrm>
            <a:custGeom>
              <a:avLst/>
              <a:gdLst/>
              <a:ahLst/>
              <a:cxnLst/>
              <a:rect l="l" t="t" r="r" b="b"/>
              <a:pathLst>
                <a:path w="6497" h="6496" extrusionOk="0">
                  <a:moveTo>
                    <a:pt x="1" y="1"/>
                  </a:moveTo>
                  <a:cubicBezTo>
                    <a:pt x="392" y="540"/>
                    <a:pt x="801" y="1061"/>
                    <a:pt x="1211" y="1545"/>
                  </a:cubicBezTo>
                  <a:lnTo>
                    <a:pt x="4989" y="5305"/>
                  </a:lnTo>
                  <a:cubicBezTo>
                    <a:pt x="5472" y="5733"/>
                    <a:pt x="5975" y="6124"/>
                    <a:pt x="6496" y="6496"/>
                  </a:cubicBezTo>
                  <a:lnTo>
                    <a:pt x="1" y="1"/>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9" name="Google Shape;259;p8"/>
          <p:cNvSpPr txBox="1">
            <a:spLocks noGrp="1"/>
          </p:cNvSpPr>
          <p:nvPr>
            <p:ph type="title"/>
          </p:nvPr>
        </p:nvSpPr>
        <p:spPr>
          <a:xfrm>
            <a:off x="1048950" y="1326600"/>
            <a:ext cx="7046100" cy="2490300"/>
          </a:xfrm>
          <a:prstGeom prst="rect">
            <a:avLst/>
          </a:prstGeom>
        </p:spPr>
        <p:txBody>
          <a:bodyPr spcFirstLastPara="1" wrap="square" lIns="91425" tIns="91425" rIns="91425" bIns="91425" anchor="ctr" anchorCtr="0">
            <a:noAutofit/>
          </a:bodyPr>
          <a:lstStyle>
            <a:lvl1pPr lvl="0" rtl="0">
              <a:spcBef>
                <a:spcPts val="0"/>
              </a:spcBef>
              <a:spcAft>
                <a:spcPts val="0"/>
              </a:spcAft>
              <a:buSzPts val="4100"/>
              <a:buNone/>
              <a:defRPr sz="8000"/>
            </a:lvl1pPr>
            <a:lvl2pPr lvl="1" rtl="0">
              <a:spcBef>
                <a:spcPts val="0"/>
              </a:spcBef>
              <a:spcAft>
                <a:spcPts val="0"/>
              </a:spcAft>
              <a:buSzPts val="4100"/>
              <a:buNone/>
              <a:defRPr>
                <a:latin typeface="Catamaran"/>
                <a:ea typeface="Catamaran"/>
                <a:cs typeface="Catamaran"/>
                <a:sym typeface="Catamaran"/>
              </a:defRPr>
            </a:lvl2pPr>
            <a:lvl3pPr lvl="2" rtl="0">
              <a:spcBef>
                <a:spcPts val="0"/>
              </a:spcBef>
              <a:spcAft>
                <a:spcPts val="0"/>
              </a:spcAft>
              <a:buSzPts val="4100"/>
              <a:buNone/>
              <a:defRPr>
                <a:latin typeface="Catamaran"/>
                <a:ea typeface="Catamaran"/>
                <a:cs typeface="Catamaran"/>
                <a:sym typeface="Catamaran"/>
              </a:defRPr>
            </a:lvl3pPr>
            <a:lvl4pPr lvl="3" rtl="0">
              <a:spcBef>
                <a:spcPts val="0"/>
              </a:spcBef>
              <a:spcAft>
                <a:spcPts val="0"/>
              </a:spcAft>
              <a:buSzPts val="4100"/>
              <a:buNone/>
              <a:defRPr>
                <a:latin typeface="Catamaran"/>
                <a:ea typeface="Catamaran"/>
                <a:cs typeface="Catamaran"/>
                <a:sym typeface="Catamaran"/>
              </a:defRPr>
            </a:lvl4pPr>
            <a:lvl5pPr lvl="4" rtl="0">
              <a:spcBef>
                <a:spcPts val="0"/>
              </a:spcBef>
              <a:spcAft>
                <a:spcPts val="0"/>
              </a:spcAft>
              <a:buSzPts val="4100"/>
              <a:buNone/>
              <a:defRPr>
                <a:latin typeface="Catamaran"/>
                <a:ea typeface="Catamaran"/>
                <a:cs typeface="Catamaran"/>
                <a:sym typeface="Catamaran"/>
              </a:defRPr>
            </a:lvl5pPr>
            <a:lvl6pPr lvl="5" rtl="0">
              <a:spcBef>
                <a:spcPts val="0"/>
              </a:spcBef>
              <a:spcAft>
                <a:spcPts val="0"/>
              </a:spcAft>
              <a:buSzPts val="4100"/>
              <a:buNone/>
              <a:defRPr>
                <a:latin typeface="Catamaran"/>
                <a:ea typeface="Catamaran"/>
                <a:cs typeface="Catamaran"/>
                <a:sym typeface="Catamaran"/>
              </a:defRPr>
            </a:lvl6pPr>
            <a:lvl7pPr lvl="6" rtl="0">
              <a:spcBef>
                <a:spcPts val="0"/>
              </a:spcBef>
              <a:spcAft>
                <a:spcPts val="0"/>
              </a:spcAft>
              <a:buSzPts val="4100"/>
              <a:buNone/>
              <a:defRPr>
                <a:latin typeface="Catamaran"/>
                <a:ea typeface="Catamaran"/>
                <a:cs typeface="Catamaran"/>
                <a:sym typeface="Catamaran"/>
              </a:defRPr>
            </a:lvl7pPr>
            <a:lvl8pPr lvl="7" rtl="0">
              <a:spcBef>
                <a:spcPts val="0"/>
              </a:spcBef>
              <a:spcAft>
                <a:spcPts val="0"/>
              </a:spcAft>
              <a:buSzPts val="4100"/>
              <a:buNone/>
              <a:defRPr>
                <a:latin typeface="Catamaran"/>
                <a:ea typeface="Catamaran"/>
                <a:cs typeface="Catamaran"/>
                <a:sym typeface="Catamaran"/>
              </a:defRPr>
            </a:lvl8pPr>
            <a:lvl9pPr lvl="8" rtl="0">
              <a:spcBef>
                <a:spcPts val="0"/>
              </a:spcBef>
              <a:spcAft>
                <a:spcPts val="0"/>
              </a:spcAft>
              <a:buSzPts val="4100"/>
              <a:buNone/>
              <a:defRPr>
                <a:latin typeface="Catamaran"/>
                <a:ea typeface="Catamaran"/>
                <a:cs typeface="Catamaran"/>
                <a:sym typeface="Catamaran"/>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60"/>
        <p:cNvGrpSpPr/>
        <p:nvPr/>
      </p:nvGrpSpPr>
      <p:grpSpPr>
        <a:xfrm>
          <a:off x="0" y="0"/>
          <a:ext cx="0" cy="0"/>
          <a:chOff x="0" y="0"/>
          <a:chExt cx="0" cy="0"/>
        </a:xfrm>
      </p:grpSpPr>
      <p:sp>
        <p:nvSpPr>
          <p:cNvPr id="261" name="Google Shape;261;p9"/>
          <p:cNvSpPr/>
          <p:nvPr/>
        </p:nvSpPr>
        <p:spPr>
          <a:xfrm>
            <a:off x="-208709" y="3835525"/>
            <a:ext cx="9561417" cy="2067175"/>
          </a:xfrm>
          <a:custGeom>
            <a:avLst/>
            <a:gdLst/>
            <a:ahLst/>
            <a:cxnLst/>
            <a:rect l="l" t="t" r="r" b="b"/>
            <a:pathLst>
              <a:path w="164916" h="54335" extrusionOk="0">
                <a:moveTo>
                  <a:pt x="37882" y="1"/>
                </a:moveTo>
                <a:cubicBezTo>
                  <a:pt x="35111" y="1"/>
                  <a:pt x="32343" y="342"/>
                  <a:pt x="29655" y="963"/>
                </a:cubicBezTo>
                <a:cubicBezTo>
                  <a:pt x="25219" y="1997"/>
                  <a:pt x="20816" y="3498"/>
                  <a:pt x="16913" y="5900"/>
                </a:cubicBezTo>
                <a:cubicBezTo>
                  <a:pt x="16513" y="6134"/>
                  <a:pt x="16079" y="6434"/>
                  <a:pt x="15679" y="6667"/>
                </a:cubicBezTo>
                <a:cubicBezTo>
                  <a:pt x="12376" y="8802"/>
                  <a:pt x="9508" y="11471"/>
                  <a:pt x="6505" y="13939"/>
                </a:cubicBezTo>
                <a:cubicBezTo>
                  <a:pt x="1" y="19276"/>
                  <a:pt x="4771" y="48697"/>
                  <a:pt x="6105" y="48797"/>
                </a:cubicBezTo>
                <a:cubicBezTo>
                  <a:pt x="8868" y="48982"/>
                  <a:pt x="11654" y="49062"/>
                  <a:pt x="14458" y="49062"/>
                </a:cubicBezTo>
                <a:cubicBezTo>
                  <a:pt x="33634" y="49062"/>
                  <a:pt x="53616" y="45301"/>
                  <a:pt x="72686" y="45301"/>
                </a:cubicBezTo>
                <a:cubicBezTo>
                  <a:pt x="74047" y="45301"/>
                  <a:pt x="75404" y="45321"/>
                  <a:pt x="76756" y="45362"/>
                </a:cubicBezTo>
                <a:cubicBezTo>
                  <a:pt x="80492" y="45462"/>
                  <a:pt x="80959" y="54201"/>
                  <a:pt x="84728" y="54335"/>
                </a:cubicBezTo>
                <a:lnTo>
                  <a:pt x="106777" y="45929"/>
                </a:lnTo>
                <a:cubicBezTo>
                  <a:pt x="106777" y="45929"/>
                  <a:pt x="144304" y="52200"/>
                  <a:pt x="159648" y="52667"/>
                </a:cubicBezTo>
                <a:cubicBezTo>
                  <a:pt x="159663" y="52667"/>
                  <a:pt x="159679" y="52668"/>
                  <a:pt x="159694" y="52668"/>
                </a:cubicBezTo>
                <a:cubicBezTo>
                  <a:pt x="164190" y="52668"/>
                  <a:pt x="164915" y="28148"/>
                  <a:pt x="163951" y="27649"/>
                </a:cubicBezTo>
                <a:cubicBezTo>
                  <a:pt x="154077" y="22746"/>
                  <a:pt x="143770" y="18643"/>
                  <a:pt x="133162" y="15440"/>
                </a:cubicBezTo>
                <a:cubicBezTo>
                  <a:pt x="129579" y="14340"/>
                  <a:pt x="125839" y="13337"/>
                  <a:pt x="122122" y="13337"/>
                </a:cubicBezTo>
                <a:cubicBezTo>
                  <a:pt x="120995" y="13337"/>
                  <a:pt x="119870" y="13429"/>
                  <a:pt x="118752" y="13639"/>
                </a:cubicBezTo>
                <a:cubicBezTo>
                  <a:pt x="115450" y="14273"/>
                  <a:pt x="112414" y="15907"/>
                  <a:pt x="109412" y="17475"/>
                </a:cubicBezTo>
                <a:cubicBezTo>
                  <a:pt x="105443" y="19610"/>
                  <a:pt x="101540" y="21678"/>
                  <a:pt x="97570" y="23813"/>
                </a:cubicBezTo>
                <a:cubicBezTo>
                  <a:pt x="95436" y="24947"/>
                  <a:pt x="93201" y="26115"/>
                  <a:pt x="90766" y="26115"/>
                </a:cubicBezTo>
                <a:cubicBezTo>
                  <a:pt x="89398" y="26115"/>
                  <a:pt x="88030" y="25748"/>
                  <a:pt x="86729" y="25281"/>
                </a:cubicBezTo>
                <a:cubicBezTo>
                  <a:pt x="71285" y="19810"/>
                  <a:pt x="60677" y="4266"/>
                  <a:pt x="44699" y="730"/>
                </a:cubicBezTo>
                <a:cubicBezTo>
                  <a:pt x="42453" y="232"/>
                  <a:pt x="40167" y="1"/>
                  <a:pt x="3788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9"/>
          <p:cNvSpPr/>
          <p:nvPr/>
        </p:nvSpPr>
        <p:spPr>
          <a:xfrm>
            <a:off x="3153932" y="3298771"/>
            <a:ext cx="254570" cy="254591"/>
          </a:xfrm>
          <a:custGeom>
            <a:avLst/>
            <a:gdLst/>
            <a:ahLst/>
            <a:cxnLst/>
            <a:rect l="l" t="t" r="r" b="b"/>
            <a:pathLst>
              <a:path w="12176" h="12177" extrusionOk="0">
                <a:moveTo>
                  <a:pt x="6105" y="1"/>
                </a:moveTo>
                <a:cubicBezTo>
                  <a:pt x="2736" y="1"/>
                  <a:pt x="0" y="2736"/>
                  <a:pt x="0" y="6072"/>
                </a:cubicBezTo>
                <a:cubicBezTo>
                  <a:pt x="0" y="9441"/>
                  <a:pt x="2736" y="12176"/>
                  <a:pt x="6105" y="12176"/>
                </a:cubicBezTo>
                <a:cubicBezTo>
                  <a:pt x="9474" y="12176"/>
                  <a:pt x="12176" y="9441"/>
                  <a:pt x="12176" y="6072"/>
                </a:cubicBezTo>
                <a:cubicBezTo>
                  <a:pt x="12176" y="2736"/>
                  <a:pt x="9474" y="1"/>
                  <a:pt x="610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9"/>
          <p:cNvSpPr/>
          <p:nvPr/>
        </p:nvSpPr>
        <p:spPr>
          <a:xfrm>
            <a:off x="296654" y="1197250"/>
            <a:ext cx="1617700" cy="310000"/>
          </a:xfrm>
          <a:custGeom>
            <a:avLst/>
            <a:gdLst/>
            <a:ahLst/>
            <a:cxnLst/>
            <a:rect l="l" t="t" r="r" b="b"/>
            <a:pathLst>
              <a:path w="64708" h="12400" extrusionOk="0">
                <a:moveTo>
                  <a:pt x="24594" y="0"/>
                </a:moveTo>
                <a:cubicBezTo>
                  <a:pt x="23235" y="0"/>
                  <a:pt x="21887" y="428"/>
                  <a:pt x="20605" y="989"/>
                </a:cubicBezTo>
                <a:cubicBezTo>
                  <a:pt x="18645" y="1824"/>
                  <a:pt x="16844" y="2949"/>
                  <a:pt x="15205" y="4299"/>
                </a:cubicBezTo>
                <a:cubicBezTo>
                  <a:pt x="14176" y="5135"/>
                  <a:pt x="13212" y="6067"/>
                  <a:pt x="12730" y="7257"/>
                </a:cubicBezTo>
                <a:cubicBezTo>
                  <a:pt x="12537" y="7771"/>
                  <a:pt x="12409" y="8350"/>
                  <a:pt x="12087" y="8800"/>
                </a:cubicBezTo>
                <a:cubicBezTo>
                  <a:pt x="11639" y="9373"/>
                  <a:pt x="10932" y="9607"/>
                  <a:pt x="10187" y="9607"/>
                </a:cubicBezTo>
                <a:cubicBezTo>
                  <a:pt x="9596" y="9607"/>
                  <a:pt x="8981" y="9459"/>
                  <a:pt x="8455" y="9218"/>
                </a:cubicBezTo>
                <a:cubicBezTo>
                  <a:pt x="7233" y="8703"/>
                  <a:pt x="6140" y="7835"/>
                  <a:pt x="4822" y="7610"/>
                </a:cubicBezTo>
                <a:cubicBezTo>
                  <a:pt x="4585" y="7572"/>
                  <a:pt x="4360" y="7554"/>
                  <a:pt x="4146" y="7554"/>
                </a:cubicBezTo>
                <a:cubicBezTo>
                  <a:pt x="1627" y="7554"/>
                  <a:pt x="623" y="10044"/>
                  <a:pt x="1" y="12207"/>
                </a:cubicBezTo>
                <a:lnTo>
                  <a:pt x="62393" y="12207"/>
                </a:lnTo>
                <a:cubicBezTo>
                  <a:pt x="63165" y="12207"/>
                  <a:pt x="63968" y="12207"/>
                  <a:pt x="64708" y="12400"/>
                </a:cubicBezTo>
                <a:cubicBezTo>
                  <a:pt x="63185" y="11258"/>
                  <a:pt x="61529" y="10116"/>
                  <a:pt x="59715" y="10116"/>
                </a:cubicBezTo>
                <a:cubicBezTo>
                  <a:pt x="59538" y="10116"/>
                  <a:pt x="59359" y="10127"/>
                  <a:pt x="59179" y="10150"/>
                </a:cubicBezTo>
                <a:cubicBezTo>
                  <a:pt x="58452" y="10233"/>
                  <a:pt x="57684" y="10517"/>
                  <a:pt x="56981" y="10517"/>
                </a:cubicBezTo>
                <a:cubicBezTo>
                  <a:pt x="56596" y="10517"/>
                  <a:pt x="56230" y="10432"/>
                  <a:pt x="55900" y="10182"/>
                </a:cubicBezTo>
                <a:cubicBezTo>
                  <a:pt x="55611" y="9957"/>
                  <a:pt x="55418" y="9635"/>
                  <a:pt x="55161" y="9314"/>
                </a:cubicBezTo>
                <a:cubicBezTo>
                  <a:pt x="54073" y="7898"/>
                  <a:pt x="52190" y="7417"/>
                  <a:pt x="50325" y="7417"/>
                </a:cubicBezTo>
                <a:cubicBezTo>
                  <a:pt x="49820" y="7417"/>
                  <a:pt x="49315" y="7452"/>
                  <a:pt x="48828" y="7514"/>
                </a:cubicBezTo>
                <a:cubicBezTo>
                  <a:pt x="46771" y="7739"/>
                  <a:pt x="44810" y="8253"/>
                  <a:pt x="42946" y="9057"/>
                </a:cubicBezTo>
                <a:cubicBezTo>
                  <a:pt x="41789" y="9603"/>
                  <a:pt x="40631" y="10182"/>
                  <a:pt x="39346" y="10310"/>
                </a:cubicBezTo>
                <a:cubicBezTo>
                  <a:pt x="39203" y="10323"/>
                  <a:pt x="39062" y="10329"/>
                  <a:pt x="38922" y="10329"/>
                </a:cubicBezTo>
                <a:cubicBezTo>
                  <a:pt x="36128" y="10329"/>
                  <a:pt x="33859" y="7945"/>
                  <a:pt x="32145" y="5649"/>
                </a:cubicBezTo>
                <a:cubicBezTo>
                  <a:pt x="30377" y="3239"/>
                  <a:pt x="28416" y="539"/>
                  <a:pt x="25427" y="56"/>
                </a:cubicBezTo>
                <a:cubicBezTo>
                  <a:pt x="25149" y="18"/>
                  <a:pt x="24871" y="0"/>
                  <a:pt x="2459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64;p9"/>
          <p:cNvSpPr/>
          <p:nvPr/>
        </p:nvSpPr>
        <p:spPr>
          <a:xfrm>
            <a:off x="3728641" y="1980988"/>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9"/>
          <p:cNvSpPr/>
          <p:nvPr/>
        </p:nvSpPr>
        <p:spPr>
          <a:xfrm>
            <a:off x="8091616" y="239813"/>
            <a:ext cx="880675" cy="222875"/>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66" name="Google Shape;266;p9"/>
          <p:cNvCxnSpPr/>
          <p:nvPr/>
        </p:nvCxnSpPr>
        <p:spPr>
          <a:xfrm>
            <a:off x="7162775" y="2541875"/>
            <a:ext cx="0" cy="593700"/>
          </a:xfrm>
          <a:prstGeom prst="straightConnector1">
            <a:avLst/>
          </a:prstGeom>
          <a:noFill/>
          <a:ln w="76200" cap="flat" cmpd="sng">
            <a:solidFill>
              <a:schemeClr val="accent3"/>
            </a:solidFill>
            <a:prstDash val="solid"/>
            <a:round/>
            <a:headEnd type="none" w="med" len="med"/>
            <a:tailEnd type="none" w="med" len="med"/>
          </a:ln>
        </p:spPr>
      </p:cxnSp>
      <p:cxnSp>
        <p:nvCxnSpPr>
          <p:cNvPr id="267" name="Google Shape;267;p9"/>
          <p:cNvCxnSpPr/>
          <p:nvPr/>
        </p:nvCxnSpPr>
        <p:spPr>
          <a:xfrm>
            <a:off x="6056075" y="2541875"/>
            <a:ext cx="0" cy="593700"/>
          </a:xfrm>
          <a:prstGeom prst="straightConnector1">
            <a:avLst/>
          </a:prstGeom>
          <a:noFill/>
          <a:ln w="76200" cap="flat" cmpd="sng">
            <a:solidFill>
              <a:schemeClr val="accent3"/>
            </a:solidFill>
            <a:prstDash val="solid"/>
            <a:round/>
            <a:headEnd type="none" w="med" len="med"/>
            <a:tailEnd type="none" w="med" len="med"/>
          </a:ln>
        </p:spPr>
      </p:cxnSp>
      <p:sp>
        <p:nvSpPr>
          <p:cNvPr id="268" name="Google Shape;268;p9"/>
          <p:cNvSpPr txBox="1">
            <a:spLocks noGrp="1"/>
          </p:cNvSpPr>
          <p:nvPr>
            <p:ph type="title"/>
          </p:nvPr>
        </p:nvSpPr>
        <p:spPr>
          <a:xfrm>
            <a:off x="4572000" y="720000"/>
            <a:ext cx="4068000" cy="16185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4100"/>
              <a:buNone/>
              <a:defRPr sz="5000">
                <a:solidFill>
                  <a:schemeClr val="accent3"/>
                </a:solidFill>
                <a:latin typeface="Barlow Medium"/>
                <a:ea typeface="Barlow Medium"/>
                <a:cs typeface="Barlow Medium"/>
                <a:sym typeface="Barlow Medium"/>
              </a:defRPr>
            </a:lvl1pPr>
            <a:lvl2pPr lvl="1" rtl="0">
              <a:spcBef>
                <a:spcPts val="0"/>
              </a:spcBef>
              <a:spcAft>
                <a:spcPts val="0"/>
              </a:spcAft>
              <a:buSzPts val="4100"/>
              <a:buNone/>
              <a:defRPr/>
            </a:lvl2pPr>
            <a:lvl3pPr lvl="2" rtl="0">
              <a:spcBef>
                <a:spcPts val="0"/>
              </a:spcBef>
              <a:spcAft>
                <a:spcPts val="0"/>
              </a:spcAft>
              <a:buSzPts val="4100"/>
              <a:buNone/>
              <a:defRPr/>
            </a:lvl3pPr>
            <a:lvl4pPr lvl="3" rtl="0">
              <a:spcBef>
                <a:spcPts val="0"/>
              </a:spcBef>
              <a:spcAft>
                <a:spcPts val="0"/>
              </a:spcAft>
              <a:buSzPts val="4100"/>
              <a:buNone/>
              <a:defRPr/>
            </a:lvl4pPr>
            <a:lvl5pPr lvl="4" rtl="0">
              <a:spcBef>
                <a:spcPts val="0"/>
              </a:spcBef>
              <a:spcAft>
                <a:spcPts val="0"/>
              </a:spcAft>
              <a:buSzPts val="4100"/>
              <a:buNone/>
              <a:defRPr/>
            </a:lvl5pPr>
            <a:lvl6pPr lvl="5" rtl="0">
              <a:spcBef>
                <a:spcPts val="0"/>
              </a:spcBef>
              <a:spcAft>
                <a:spcPts val="0"/>
              </a:spcAft>
              <a:buSzPts val="4100"/>
              <a:buNone/>
              <a:defRPr/>
            </a:lvl6pPr>
            <a:lvl7pPr lvl="6" rtl="0">
              <a:spcBef>
                <a:spcPts val="0"/>
              </a:spcBef>
              <a:spcAft>
                <a:spcPts val="0"/>
              </a:spcAft>
              <a:buSzPts val="4100"/>
              <a:buNone/>
              <a:defRPr/>
            </a:lvl7pPr>
            <a:lvl8pPr lvl="7" rtl="0">
              <a:spcBef>
                <a:spcPts val="0"/>
              </a:spcBef>
              <a:spcAft>
                <a:spcPts val="0"/>
              </a:spcAft>
              <a:buSzPts val="4100"/>
              <a:buNone/>
              <a:defRPr/>
            </a:lvl8pPr>
            <a:lvl9pPr lvl="8" rtl="0">
              <a:spcBef>
                <a:spcPts val="0"/>
              </a:spcBef>
              <a:spcAft>
                <a:spcPts val="0"/>
              </a:spcAft>
              <a:buSzPts val="4100"/>
              <a:buNone/>
              <a:defRPr/>
            </a:lvl9pPr>
          </a:lstStyle>
          <a:p>
            <a:endParaRPr/>
          </a:p>
        </p:txBody>
      </p:sp>
      <p:sp>
        <p:nvSpPr>
          <p:cNvPr id="269" name="Google Shape;269;p9"/>
          <p:cNvSpPr txBox="1">
            <a:spLocks noGrp="1"/>
          </p:cNvSpPr>
          <p:nvPr>
            <p:ph type="title" idx="2" hasCustomPrompt="1"/>
          </p:nvPr>
        </p:nvSpPr>
        <p:spPr>
          <a:xfrm>
            <a:off x="6052684" y="2338500"/>
            <a:ext cx="1106700" cy="988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5000"/>
              <a:buNone/>
              <a:defRPr sz="5000">
                <a:solidFill>
                  <a:schemeClr val="accent2"/>
                </a:solidFill>
                <a:latin typeface="Barlow Medium"/>
                <a:ea typeface="Barlow Medium"/>
                <a:cs typeface="Barlow Medium"/>
                <a:sym typeface="Barlow Medium"/>
              </a:defRPr>
            </a:lvl1pPr>
            <a:lvl2pPr lvl="1" algn="ctr" rtl="0">
              <a:spcBef>
                <a:spcPts val="0"/>
              </a:spcBef>
              <a:spcAft>
                <a:spcPts val="0"/>
              </a:spcAft>
              <a:buSzPts val="5000"/>
              <a:buNone/>
              <a:defRPr sz="5000"/>
            </a:lvl2pPr>
            <a:lvl3pPr lvl="2" algn="ctr" rtl="0">
              <a:spcBef>
                <a:spcPts val="0"/>
              </a:spcBef>
              <a:spcAft>
                <a:spcPts val="0"/>
              </a:spcAft>
              <a:buSzPts val="5000"/>
              <a:buNone/>
              <a:defRPr sz="5000"/>
            </a:lvl3pPr>
            <a:lvl4pPr lvl="3" algn="ctr" rtl="0">
              <a:spcBef>
                <a:spcPts val="0"/>
              </a:spcBef>
              <a:spcAft>
                <a:spcPts val="0"/>
              </a:spcAft>
              <a:buSzPts val="5000"/>
              <a:buNone/>
              <a:defRPr sz="5000"/>
            </a:lvl4pPr>
            <a:lvl5pPr lvl="4" algn="ctr" rtl="0">
              <a:spcBef>
                <a:spcPts val="0"/>
              </a:spcBef>
              <a:spcAft>
                <a:spcPts val="0"/>
              </a:spcAft>
              <a:buSzPts val="5000"/>
              <a:buNone/>
              <a:defRPr sz="5000"/>
            </a:lvl5pPr>
            <a:lvl6pPr lvl="5" algn="ctr" rtl="0">
              <a:spcBef>
                <a:spcPts val="0"/>
              </a:spcBef>
              <a:spcAft>
                <a:spcPts val="0"/>
              </a:spcAft>
              <a:buSzPts val="5000"/>
              <a:buNone/>
              <a:defRPr sz="5000"/>
            </a:lvl6pPr>
            <a:lvl7pPr lvl="6" algn="ctr" rtl="0">
              <a:spcBef>
                <a:spcPts val="0"/>
              </a:spcBef>
              <a:spcAft>
                <a:spcPts val="0"/>
              </a:spcAft>
              <a:buSzPts val="5000"/>
              <a:buNone/>
              <a:defRPr sz="5000"/>
            </a:lvl7pPr>
            <a:lvl8pPr lvl="7" algn="ctr" rtl="0">
              <a:spcBef>
                <a:spcPts val="0"/>
              </a:spcBef>
              <a:spcAft>
                <a:spcPts val="0"/>
              </a:spcAft>
              <a:buSzPts val="5000"/>
              <a:buNone/>
              <a:defRPr sz="5000"/>
            </a:lvl8pPr>
            <a:lvl9pPr lvl="8" algn="ctr" rtl="0">
              <a:spcBef>
                <a:spcPts val="0"/>
              </a:spcBef>
              <a:spcAft>
                <a:spcPts val="0"/>
              </a:spcAft>
              <a:buSzPts val="5000"/>
              <a:buNone/>
              <a:defRPr sz="5000"/>
            </a:lvl9pPr>
          </a:lstStyle>
          <a:p>
            <a:r>
              <a:t>xx%</a:t>
            </a:r>
          </a:p>
        </p:txBody>
      </p:sp>
      <p:sp>
        <p:nvSpPr>
          <p:cNvPr id="270" name="Google Shape;270;p9"/>
          <p:cNvSpPr txBox="1">
            <a:spLocks noGrp="1"/>
          </p:cNvSpPr>
          <p:nvPr>
            <p:ph type="subTitle" idx="1"/>
          </p:nvPr>
        </p:nvSpPr>
        <p:spPr>
          <a:xfrm>
            <a:off x="5237026" y="3434200"/>
            <a:ext cx="2744700" cy="6789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400"/>
              <a:buNone/>
              <a:defRPr sz="1600">
                <a:latin typeface="Catamaran"/>
                <a:ea typeface="Catamaran"/>
                <a:cs typeface="Catamaran"/>
                <a:sym typeface="Catamaran"/>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bg>
      <p:bgPr>
        <a:solidFill>
          <a:schemeClr val="lt2"/>
        </a:solidFill>
        <a:effectLst/>
      </p:bgPr>
    </p:bg>
    <p:spTree>
      <p:nvGrpSpPr>
        <p:cNvPr id="1" name="Shape 271"/>
        <p:cNvGrpSpPr/>
        <p:nvPr/>
      </p:nvGrpSpPr>
      <p:grpSpPr>
        <a:xfrm>
          <a:off x="0" y="0"/>
          <a:ext cx="0" cy="0"/>
          <a:chOff x="0" y="0"/>
          <a:chExt cx="0" cy="0"/>
        </a:xfrm>
      </p:grpSpPr>
      <p:sp>
        <p:nvSpPr>
          <p:cNvPr id="272" name="Google Shape;272;p10"/>
          <p:cNvSpPr txBox="1">
            <a:spLocks noGrp="1"/>
          </p:cNvSpPr>
          <p:nvPr>
            <p:ph type="title"/>
          </p:nvPr>
        </p:nvSpPr>
        <p:spPr>
          <a:xfrm>
            <a:off x="540000" y="491400"/>
            <a:ext cx="8100000" cy="1574100"/>
          </a:xfrm>
          <a:prstGeom prst="rect">
            <a:avLst/>
          </a:prstGeom>
        </p:spPr>
        <p:txBody>
          <a:bodyPr spcFirstLastPara="1" wrap="square" lIns="91425" tIns="91425" rIns="91425" bIns="91425" anchor="t" anchorCtr="0">
            <a:noAutofit/>
          </a:bodyPr>
          <a:lstStyle>
            <a:lvl1pPr lvl="0" rtl="0">
              <a:spcBef>
                <a:spcPts val="0"/>
              </a:spcBef>
              <a:spcAft>
                <a:spcPts val="0"/>
              </a:spcAft>
              <a:buSzPts val="4100"/>
              <a:buNone/>
              <a:defRPr>
                <a:solidFill>
                  <a:schemeClr val="accent5"/>
                </a:solidFill>
              </a:defRPr>
            </a:lvl1pPr>
            <a:lvl2pPr lvl="1" rtl="0">
              <a:spcBef>
                <a:spcPts val="0"/>
              </a:spcBef>
              <a:spcAft>
                <a:spcPts val="0"/>
              </a:spcAft>
              <a:buSzPts val="4100"/>
              <a:buNone/>
              <a:defRPr/>
            </a:lvl2pPr>
            <a:lvl3pPr lvl="2" rtl="0">
              <a:spcBef>
                <a:spcPts val="0"/>
              </a:spcBef>
              <a:spcAft>
                <a:spcPts val="0"/>
              </a:spcAft>
              <a:buSzPts val="4100"/>
              <a:buNone/>
              <a:defRPr/>
            </a:lvl3pPr>
            <a:lvl4pPr lvl="3" rtl="0">
              <a:spcBef>
                <a:spcPts val="0"/>
              </a:spcBef>
              <a:spcAft>
                <a:spcPts val="0"/>
              </a:spcAft>
              <a:buSzPts val="4100"/>
              <a:buNone/>
              <a:defRPr/>
            </a:lvl4pPr>
            <a:lvl5pPr lvl="4" rtl="0">
              <a:spcBef>
                <a:spcPts val="0"/>
              </a:spcBef>
              <a:spcAft>
                <a:spcPts val="0"/>
              </a:spcAft>
              <a:buSzPts val="4100"/>
              <a:buNone/>
              <a:defRPr/>
            </a:lvl5pPr>
            <a:lvl6pPr lvl="5" rtl="0">
              <a:spcBef>
                <a:spcPts val="0"/>
              </a:spcBef>
              <a:spcAft>
                <a:spcPts val="0"/>
              </a:spcAft>
              <a:buSzPts val="4100"/>
              <a:buNone/>
              <a:defRPr/>
            </a:lvl6pPr>
            <a:lvl7pPr lvl="6" rtl="0">
              <a:spcBef>
                <a:spcPts val="0"/>
              </a:spcBef>
              <a:spcAft>
                <a:spcPts val="0"/>
              </a:spcAft>
              <a:buSzPts val="4100"/>
              <a:buNone/>
              <a:defRPr/>
            </a:lvl7pPr>
            <a:lvl8pPr lvl="7" rtl="0">
              <a:spcBef>
                <a:spcPts val="0"/>
              </a:spcBef>
              <a:spcAft>
                <a:spcPts val="0"/>
              </a:spcAft>
              <a:buSzPts val="4100"/>
              <a:buNone/>
              <a:defRPr/>
            </a:lvl8pPr>
            <a:lvl9pPr lvl="8" rtl="0">
              <a:spcBef>
                <a:spcPts val="0"/>
              </a:spcBef>
              <a:spcAft>
                <a:spcPts val="0"/>
              </a:spcAft>
              <a:buSzPts val="4100"/>
              <a:buNone/>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accent5"/>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body" idx="1"/>
          </p:nvPr>
        </p:nvSpPr>
        <p:spPr>
          <a:xfrm>
            <a:off x="540000" y="1544250"/>
            <a:ext cx="8100000" cy="2865900"/>
          </a:xfrm>
          <a:prstGeom prst="rect">
            <a:avLst/>
          </a:prstGeom>
          <a:noFill/>
          <a:ln>
            <a:noFill/>
          </a:ln>
        </p:spPr>
        <p:txBody>
          <a:bodyPr spcFirstLastPara="1" wrap="square" lIns="91425" tIns="91425" rIns="91425" bIns="91425" anchor="t" anchorCtr="0">
            <a:noAutofit/>
          </a:bodyPr>
          <a:lstStyle>
            <a:lvl1pPr marL="457200" lvl="0" indent="-317500">
              <a:lnSpc>
                <a:spcPct val="115000"/>
              </a:lnSpc>
              <a:spcBef>
                <a:spcPts val="0"/>
              </a:spcBef>
              <a:spcAft>
                <a:spcPts val="0"/>
              </a:spcAft>
              <a:buClr>
                <a:schemeClr val="dk1"/>
              </a:buClr>
              <a:buSzPts val="1400"/>
              <a:buFont typeface="Catamaran"/>
              <a:buChar char="●"/>
              <a:defRPr>
                <a:solidFill>
                  <a:schemeClr val="dk1"/>
                </a:solidFill>
                <a:latin typeface="Catamaran"/>
                <a:ea typeface="Catamaran"/>
                <a:cs typeface="Catamaran"/>
                <a:sym typeface="Catamaran"/>
              </a:defRPr>
            </a:lvl1pPr>
            <a:lvl2pPr marL="914400" lvl="1" indent="-317500">
              <a:lnSpc>
                <a:spcPct val="115000"/>
              </a:lnSpc>
              <a:spcBef>
                <a:spcPts val="1600"/>
              </a:spcBef>
              <a:spcAft>
                <a:spcPts val="0"/>
              </a:spcAft>
              <a:buClr>
                <a:schemeClr val="dk1"/>
              </a:buClr>
              <a:buSzPts val="1400"/>
              <a:buFont typeface="Catamaran"/>
              <a:buChar char="○"/>
              <a:defRPr>
                <a:solidFill>
                  <a:schemeClr val="dk1"/>
                </a:solidFill>
                <a:latin typeface="Catamaran"/>
                <a:ea typeface="Catamaran"/>
                <a:cs typeface="Catamaran"/>
                <a:sym typeface="Catamaran"/>
              </a:defRPr>
            </a:lvl2pPr>
            <a:lvl3pPr marL="1371600" lvl="2" indent="-317500">
              <a:lnSpc>
                <a:spcPct val="115000"/>
              </a:lnSpc>
              <a:spcBef>
                <a:spcPts val="1600"/>
              </a:spcBef>
              <a:spcAft>
                <a:spcPts val="0"/>
              </a:spcAft>
              <a:buClr>
                <a:schemeClr val="dk1"/>
              </a:buClr>
              <a:buSzPts val="1400"/>
              <a:buFont typeface="Catamaran"/>
              <a:buChar char="■"/>
              <a:defRPr>
                <a:solidFill>
                  <a:schemeClr val="dk1"/>
                </a:solidFill>
                <a:latin typeface="Catamaran"/>
                <a:ea typeface="Catamaran"/>
                <a:cs typeface="Catamaran"/>
                <a:sym typeface="Catamaran"/>
              </a:defRPr>
            </a:lvl3pPr>
            <a:lvl4pPr marL="1828800" lvl="3" indent="-317500">
              <a:lnSpc>
                <a:spcPct val="115000"/>
              </a:lnSpc>
              <a:spcBef>
                <a:spcPts val="1600"/>
              </a:spcBef>
              <a:spcAft>
                <a:spcPts val="0"/>
              </a:spcAft>
              <a:buClr>
                <a:schemeClr val="dk1"/>
              </a:buClr>
              <a:buSzPts val="1400"/>
              <a:buFont typeface="Catamaran"/>
              <a:buChar char="●"/>
              <a:defRPr>
                <a:solidFill>
                  <a:schemeClr val="dk1"/>
                </a:solidFill>
                <a:latin typeface="Catamaran"/>
                <a:ea typeface="Catamaran"/>
                <a:cs typeface="Catamaran"/>
                <a:sym typeface="Catamaran"/>
              </a:defRPr>
            </a:lvl4pPr>
            <a:lvl5pPr marL="2286000" lvl="4" indent="-317500">
              <a:lnSpc>
                <a:spcPct val="115000"/>
              </a:lnSpc>
              <a:spcBef>
                <a:spcPts val="1600"/>
              </a:spcBef>
              <a:spcAft>
                <a:spcPts val="0"/>
              </a:spcAft>
              <a:buClr>
                <a:schemeClr val="dk1"/>
              </a:buClr>
              <a:buSzPts val="1400"/>
              <a:buFont typeface="Catamaran"/>
              <a:buChar char="○"/>
              <a:defRPr>
                <a:solidFill>
                  <a:schemeClr val="dk1"/>
                </a:solidFill>
                <a:latin typeface="Catamaran"/>
                <a:ea typeface="Catamaran"/>
                <a:cs typeface="Catamaran"/>
                <a:sym typeface="Catamaran"/>
              </a:defRPr>
            </a:lvl5pPr>
            <a:lvl6pPr marL="2743200" lvl="5" indent="-317500">
              <a:lnSpc>
                <a:spcPct val="115000"/>
              </a:lnSpc>
              <a:spcBef>
                <a:spcPts val="1600"/>
              </a:spcBef>
              <a:spcAft>
                <a:spcPts val="0"/>
              </a:spcAft>
              <a:buClr>
                <a:schemeClr val="dk1"/>
              </a:buClr>
              <a:buSzPts val="1400"/>
              <a:buFont typeface="Catamaran"/>
              <a:buChar char="■"/>
              <a:defRPr>
                <a:solidFill>
                  <a:schemeClr val="dk1"/>
                </a:solidFill>
                <a:latin typeface="Catamaran"/>
                <a:ea typeface="Catamaran"/>
                <a:cs typeface="Catamaran"/>
                <a:sym typeface="Catamaran"/>
              </a:defRPr>
            </a:lvl6pPr>
            <a:lvl7pPr marL="3200400" lvl="6" indent="-317500">
              <a:lnSpc>
                <a:spcPct val="115000"/>
              </a:lnSpc>
              <a:spcBef>
                <a:spcPts val="1600"/>
              </a:spcBef>
              <a:spcAft>
                <a:spcPts val="0"/>
              </a:spcAft>
              <a:buClr>
                <a:schemeClr val="dk1"/>
              </a:buClr>
              <a:buSzPts val="1400"/>
              <a:buFont typeface="Catamaran"/>
              <a:buChar char="●"/>
              <a:defRPr>
                <a:solidFill>
                  <a:schemeClr val="dk1"/>
                </a:solidFill>
                <a:latin typeface="Catamaran"/>
                <a:ea typeface="Catamaran"/>
                <a:cs typeface="Catamaran"/>
                <a:sym typeface="Catamaran"/>
              </a:defRPr>
            </a:lvl7pPr>
            <a:lvl8pPr marL="3657600" lvl="7" indent="-317500">
              <a:lnSpc>
                <a:spcPct val="115000"/>
              </a:lnSpc>
              <a:spcBef>
                <a:spcPts val="1600"/>
              </a:spcBef>
              <a:spcAft>
                <a:spcPts val="0"/>
              </a:spcAft>
              <a:buClr>
                <a:schemeClr val="dk1"/>
              </a:buClr>
              <a:buSzPts val="1400"/>
              <a:buFont typeface="Catamaran"/>
              <a:buChar char="○"/>
              <a:defRPr>
                <a:solidFill>
                  <a:schemeClr val="dk1"/>
                </a:solidFill>
                <a:latin typeface="Catamaran"/>
                <a:ea typeface="Catamaran"/>
                <a:cs typeface="Catamaran"/>
                <a:sym typeface="Catamaran"/>
              </a:defRPr>
            </a:lvl8pPr>
            <a:lvl9pPr marL="4114800" lvl="8" indent="-317500">
              <a:lnSpc>
                <a:spcPct val="115000"/>
              </a:lnSpc>
              <a:spcBef>
                <a:spcPts val="1600"/>
              </a:spcBef>
              <a:spcAft>
                <a:spcPts val="1600"/>
              </a:spcAft>
              <a:buClr>
                <a:schemeClr val="dk1"/>
              </a:buClr>
              <a:buSzPts val="1400"/>
              <a:buFont typeface="Catamaran"/>
              <a:buChar char="■"/>
              <a:defRPr>
                <a:solidFill>
                  <a:schemeClr val="dk1"/>
                </a:solidFill>
                <a:latin typeface="Catamaran"/>
                <a:ea typeface="Catamaran"/>
                <a:cs typeface="Catamaran"/>
                <a:sym typeface="Catamaran"/>
              </a:defRPr>
            </a:lvl9pPr>
          </a:lstStyle>
          <a:p>
            <a:endParaRPr/>
          </a:p>
        </p:txBody>
      </p:sp>
      <p:sp>
        <p:nvSpPr>
          <p:cNvPr id="7" name="Google Shape;7;p1"/>
          <p:cNvSpPr txBox="1">
            <a:spLocks noGrp="1"/>
          </p:cNvSpPr>
          <p:nvPr>
            <p:ph type="title"/>
          </p:nvPr>
        </p:nvSpPr>
        <p:spPr>
          <a:xfrm>
            <a:off x="540000" y="491400"/>
            <a:ext cx="8100000" cy="572700"/>
          </a:xfrm>
          <a:prstGeom prst="rect">
            <a:avLst/>
          </a:prstGeom>
          <a:noFill/>
          <a:ln>
            <a:noFill/>
          </a:ln>
        </p:spPr>
        <p:txBody>
          <a:bodyPr spcFirstLastPara="1" wrap="square" lIns="91425" tIns="91425" rIns="91425" bIns="91425" anchor="t" anchorCtr="0">
            <a:noAutofit/>
          </a:bodyPr>
          <a:lstStyle>
            <a:lvl1pPr lvl="0" algn="ctr">
              <a:spcBef>
                <a:spcPts val="0"/>
              </a:spcBef>
              <a:spcAft>
                <a:spcPts val="0"/>
              </a:spcAft>
              <a:buClr>
                <a:schemeClr val="dk1"/>
              </a:buClr>
              <a:buSzPts val="4100"/>
              <a:buFont typeface="Barlow SemiBold"/>
              <a:buNone/>
              <a:defRPr sz="4100">
                <a:solidFill>
                  <a:schemeClr val="dk1"/>
                </a:solidFill>
                <a:latin typeface="Barlow SemiBold"/>
                <a:ea typeface="Barlow SemiBold"/>
                <a:cs typeface="Barlow SemiBold"/>
                <a:sym typeface="Barlow SemiBold"/>
              </a:defRPr>
            </a:lvl1pPr>
            <a:lvl2pPr lvl="1" algn="ctr">
              <a:spcBef>
                <a:spcPts val="0"/>
              </a:spcBef>
              <a:spcAft>
                <a:spcPts val="0"/>
              </a:spcAft>
              <a:buClr>
                <a:schemeClr val="dk1"/>
              </a:buClr>
              <a:buSzPts val="4100"/>
              <a:buFont typeface="Barlow SemiBold"/>
              <a:buNone/>
              <a:defRPr sz="4100">
                <a:solidFill>
                  <a:schemeClr val="dk1"/>
                </a:solidFill>
                <a:latin typeface="Barlow SemiBold"/>
                <a:ea typeface="Barlow SemiBold"/>
                <a:cs typeface="Barlow SemiBold"/>
                <a:sym typeface="Barlow SemiBold"/>
              </a:defRPr>
            </a:lvl2pPr>
            <a:lvl3pPr lvl="2" algn="ctr">
              <a:spcBef>
                <a:spcPts val="0"/>
              </a:spcBef>
              <a:spcAft>
                <a:spcPts val="0"/>
              </a:spcAft>
              <a:buClr>
                <a:schemeClr val="dk1"/>
              </a:buClr>
              <a:buSzPts val="4100"/>
              <a:buFont typeface="Barlow SemiBold"/>
              <a:buNone/>
              <a:defRPr sz="4100">
                <a:solidFill>
                  <a:schemeClr val="dk1"/>
                </a:solidFill>
                <a:latin typeface="Barlow SemiBold"/>
                <a:ea typeface="Barlow SemiBold"/>
                <a:cs typeface="Barlow SemiBold"/>
                <a:sym typeface="Barlow SemiBold"/>
              </a:defRPr>
            </a:lvl3pPr>
            <a:lvl4pPr lvl="3" algn="ctr">
              <a:spcBef>
                <a:spcPts val="0"/>
              </a:spcBef>
              <a:spcAft>
                <a:spcPts val="0"/>
              </a:spcAft>
              <a:buClr>
                <a:schemeClr val="dk1"/>
              </a:buClr>
              <a:buSzPts val="4100"/>
              <a:buFont typeface="Barlow SemiBold"/>
              <a:buNone/>
              <a:defRPr sz="4100">
                <a:solidFill>
                  <a:schemeClr val="dk1"/>
                </a:solidFill>
                <a:latin typeface="Barlow SemiBold"/>
                <a:ea typeface="Barlow SemiBold"/>
                <a:cs typeface="Barlow SemiBold"/>
                <a:sym typeface="Barlow SemiBold"/>
              </a:defRPr>
            </a:lvl4pPr>
            <a:lvl5pPr lvl="4" algn="ctr">
              <a:spcBef>
                <a:spcPts val="0"/>
              </a:spcBef>
              <a:spcAft>
                <a:spcPts val="0"/>
              </a:spcAft>
              <a:buClr>
                <a:schemeClr val="dk1"/>
              </a:buClr>
              <a:buSzPts val="4100"/>
              <a:buFont typeface="Barlow SemiBold"/>
              <a:buNone/>
              <a:defRPr sz="4100">
                <a:solidFill>
                  <a:schemeClr val="dk1"/>
                </a:solidFill>
                <a:latin typeface="Barlow SemiBold"/>
                <a:ea typeface="Barlow SemiBold"/>
                <a:cs typeface="Barlow SemiBold"/>
                <a:sym typeface="Barlow SemiBold"/>
              </a:defRPr>
            </a:lvl5pPr>
            <a:lvl6pPr lvl="5" algn="ctr">
              <a:spcBef>
                <a:spcPts val="0"/>
              </a:spcBef>
              <a:spcAft>
                <a:spcPts val="0"/>
              </a:spcAft>
              <a:buClr>
                <a:schemeClr val="dk1"/>
              </a:buClr>
              <a:buSzPts val="4100"/>
              <a:buFont typeface="Barlow SemiBold"/>
              <a:buNone/>
              <a:defRPr sz="4100">
                <a:solidFill>
                  <a:schemeClr val="dk1"/>
                </a:solidFill>
                <a:latin typeface="Barlow SemiBold"/>
                <a:ea typeface="Barlow SemiBold"/>
                <a:cs typeface="Barlow SemiBold"/>
                <a:sym typeface="Barlow SemiBold"/>
              </a:defRPr>
            </a:lvl6pPr>
            <a:lvl7pPr lvl="6" algn="ctr">
              <a:spcBef>
                <a:spcPts val="0"/>
              </a:spcBef>
              <a:spcAft>
                <a:spcPts val="0"/>
              </a:spcAft>
              <a:buClr>
                <a:schemeClr val="dk1"/>
              </a:buClr>
              <a:buSzPts val="4100"/>
              <a:buFont typeface="Barlow SemiBold"/>
              <a:buNone/>
              <a:defRPr sz="4100">
                <a:solidFill>
                  <a:schemeClr val="dk1"/>
                </a:solidFill>
                <a:latin typeface="Barlow SemiBold"/>
                <a:ea typeface="Barlow SemiBold"/>
                <a:cs typeface="Barlow SemiBold"/>
                <a:sym typeface="Barlow SemiBold"/>
              </a:defRPr>
            </a:lvl7pPr>
            <a:lvl8pPr lvl="7" algn="ctr">
              <a:spcBef>
                <a:spcPts val="0"/>
              </a:spcBef>
              <a:spcAft>
                <a:spcPts val="0"/>
              </a:spcAft>
              <a:buClr>
                <a:schemeClr val="dk1"/>
              </a:buClr>
              <a:buSzPts val="4100"/>
              <a:buFont typeface="Barlow SemiBold"/>
              <a:buNone/>
              <a:defRPr sz="4100">
                <a:solidFill>
                  <a:schemeClr val="dk1"/>
                </a:solidFill>
                <a:latin typeface="Barlow SemiBold"/>
                <a:ea typeface="Barlow SemiBold"/>
                <a:cs typeface="Barlow SemiBold"/>
                <a:sym typeface="Barlow SemiBold"/>
              </a:defRPr>
            </a:lvl8pPr>
            <a:lvl9pPr lvl="8" algn="ctr">
              <a:spcBef>
                <a:spcPts val="0"/>
              </a:spcBef>
              <a:spcAft>
                <a:spcPts val="0"/>
              </a:spcAft>
              <a:buClr>
                <a:schemeClr val="dk1"/>
              </a:buClr>
              <a:buSzPts val="4100"/>
              <a:buFont typeface="Barlow SemiBold"/>
              <a:buNone/>
              <a:defRPr sz="4100">
                <a:solidFill>
                  <a:schemeClr val="dk1"/>
                </a:solidFill>
                <a:latin typeface="Barlow SemiBold"/>
                <a:ea typeface="Barlow SemiBold"/>
                <a:cs typeface="Barlow SemiBold"/>
                <a:sym typeface="Barlow SemiBold"/>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 id="2147483682" r:id="rId35"/>
    <p:sldLayoutId id="2147483683" r:id="rId36"/>
    <p:sldLayoutId id="2147483684" r:id="rId37"/>
    <p:sldLayoutId id="2147483685" r:id="rId38"/>
    <p:sldLayoutId id="2147483686" r:id="rId39"/>
    <p:sldLayoutId id="2147483687" r:id="rId40"/>
    <p:sldLayoutId id="2147483688" r:id="rId41"/>
    <p:sldLayoutId id="2147483689" r:id="rId42"/>
    <p:sldLayoutId id="2147483690" r:id="rId43"/>
    <p:sldLayoutId id="2147483691" r:id="rId44"/>
    <p:sldLayoutId id="2147483692" r:id="rId45"/>
    <p:sldLayoutId id="2147483693" r:id="rId46"/>
    <p:sldLayoutId id="2147483694" r:id="rId47"/>
    <p:sldLayoutId id="2147483695" r:id="rId48"/>
    <p:sldLayoutId id="2147483696" r:id="rId49"/>
    <p:sldLayoutId id="2147483697" r:id="rId50"/>
    <p:sldLayoutId id="2147483698" r:id="rId51"/>
    <p:sldLayoutId id="2147483699" r:id="rId52"/>
    <p:sldLayoutId id="2147483700" r:id="rId5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3.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image" Target="../media/image16.png"/><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3.xml"/><Relationship Id="rId5" Type="http://schemas.openxmlformats.org/officeDocument/2006/relationships/image" Target="../media/image19.pn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jp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3.xml"/><Relationship Id="rId5" Type="http://schemas.openxmlformats.org/officeDocument/2006/relationships/image" Target="../media/image33.jpg"/><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Shape 1321"/>
        <p:cNvGrpSpPr/>
        <p:nvPr/>
      </p:nvGrpSpPr>
      <p:grpSpPr>
        <a:xfrm>
          <a:off x="0" y="0"/>
          <a:ext cx="0" cy="0"/>
          <a:chOff x="0" y="0"/>
          <a:chExt cx="0" cy="0"/>
        </a:xfrm>
      </p:grpSpPr>
      <p:sp>
        <p:nvSpPr>
          <p:cNvPr id="1322" name="Google Shape;1322;p55"/>
          <p:cNvSpPr txBox="1">
            <a:spLocks noGrp="1"/>
          </p:cNvSpPr>
          <p:nvPr>
            <p:ph type="ctrTitle"/>
          </p:nvPr>
        </p:nvSpPr>
        <p:spPr>
          <a:xfrm>
            <a:off x="1122900" y="1513575"/>
            <a:ext cx="6898200" cy="18273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t>ELECTRICITY CONTSUMPTION  and REDUCTION</a:t>
            </a:r>
            <a:endParaRPr/>
          </a:p>
          <a:p>
            <a:pPr marL="0" lvl="0" indent="0" algn="l" rtl="0">
              <a:spcBef>
                <a:spcPts val="0"/>
              </a:spcBef>
              <a:spcAft>
                <a:spcPts val="0"/>
              </a:spcAft>
              <a:buNone/>
            </a:pPr>
            <a:endParaRPr/>
          </a:p>
        </p:txBody>
      </p:sp>
      <p:sp>
        <p:nvSpPr>
          <p:cNvPr id="1323" name="Google Shape;1323;p55"/>
          <p:cNvSpPr txBox="1">
            <a:spLocks noGrp="1"/>
          </p:cNvSpPr>
          <p:nvPr>
            <p:ph type="subTitle" idx="1"/>
          </p:nvPr>
        </p:nvSpPr>
        <p:spPr>
          <a:xfrm>
            <a:off x="3054000" y="2569325"/>
            <a:ext cx="3036000" cy="1080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t>By Denmark</a:t>
            </a:r>
            <a:endParaRPr/>
          </a:p>
        </p:txBody>
      </p:sp>
      <p:sp>
        <p:nvSpPr>
          <p:cNvPr id="1324" name="Google Shape;1324;p55"/>
          <p:cNvSpPr/>
          <p:nvPr/>
        </p:nvSpPr>
        <p:spPr>
          <a:xfrm>
            <a:off x="8939983" y="3670210"/>
            <a:ext cx="4900" cy="7015"/>
          </a:xfrm>
          <a:custGeom>
            <a:avLst/>
            <a:gdLst/>
            <a:ahLst/>
            <a:cxnLst/>
            <a:rect l="l" t="t" r="r" b="b"/>
            <a:pathLst>
              <a:path w="234" h="335" extrusionOk="0">
                <a:moveTo>
                  <a:pt x="100" y="335"/>
                </a:moveTo>
                <a:cubicBezTo>
                  <a:pt x="234" y="301"/>
                  <a:pt x="200" y="168"/>
                  <a:pt x="100" y="1"/>
                </a:cubicBezTo>
                <a:cubicBezTo>
                  <a:pt x="0" y="1"/>
                  <a:pt x="0" y="301"/>
                  <a:pt x="100" y="335"/>
                </a:cubicBezTo>
                <a:close/>
              </a:path>
            </a:pathLst>
          </a:custGeom>
          <a:solidFill>
            <a:srgbClr val="EAEE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5" name="Google Shape;1325;p55"/>
          <p:cNvSpPr/>
          <p:nvPr/>
        </p:nvSpPr>
        <p:spPr>
          <a:xfrm>
            <a:off x="8943479" y="3864378"/>
            <a:ext cx="5591" cy="6994"/>
          </a:xfrm>
          <a:custGeom>
            <a:avLst/>
            <a:gdLst/>
            <a:ahLst/>
            <a:cxnLst/>
            <a:rect l="l" t="t" r="r" b="b"/>
            <a:pathLst>
              <a:path w="267" h="334" extrusionOk="0">
                <a:moveTo>
                  <a:pt x="167" y="334"/>
                </a:moveTo>
                <a:cubicBezTo>
                  <a:pt x="267" y="334"/>
                  <a:pt x="267" y="34"/>
                  <a:pt x="167" y="0"/>
                </a:cubicBezTo>
                <a:cubicBezTo>
                  <a:pt x="200" y="167"/>
                  <a:pt x="0" y="234"/>
                  <a:pt x="167" y="334"/>
                </a:cubicBezTo>
                <a:close/>
              </a:path>
            </a:pathLst>
          </a:custGeom>
          <a:solidFill>
            <a:srgbClr val="EAEE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6" name="Google Shape;1326;p55"/>
          <p:cNvSpPr/>
          <p:nvPr/>
        </p:nvSpPr>
        <p:spPr>
          <a:xfrm>
            <a:off x="8964416" y="3573837"/>
            <a:ext cx="5612" cy="7706"/>
          </a:xfrm>
          <a:custGeom>
            <a:avLst/>
            <a:gdLst/>
            <a:ahLst/>
            <a:cxnLst/>
            <a:rect l="l" t="t" r="r" b="b"/>
            <a:pathLst>
              <a:path w="268" h="368" extrusionOk="0">
                <a:moveTo>
                  <a:pt x="168" y="368"/>
                </a:moveTo>
                <a:cubicBezTo>
                  <a:pt x="268" y="368"/>
                  <a:pt x="268" y="67"/>
                  <a:pt x="168" y="1"/>
                </a:cubicBezTo>
                <a:cubicBezTo>
                  <a:pt x="168" y="234"/>
                  <a:pt x="1" y="301"/>
                  <a:pt x="168" y="368"/>
                </a:cubicBezTo>
                <a:close/>
              </a:path>
            </a:pathLst>
          </a:custGeom>
          <a:solidFill>
            <a:srgbClr val="EAEE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7" name="Google Shape;1327;p55"/>
          <p:cNvSpPr/>
          <p:nvPr/>
        </p:nvSpPr>
        <p:spPr>
          <a:xfrm>
            <a:off x="8967913" y="3684886"/>
            <a:ext cx="13988" cy="17485"/>
          </a:xfrm>
          <a:custGeom>
            <a:avLst/>
            <a:gdLst/>
            <a:ahLst/>
            <a:cxnLst/>
            <a:rect l="l" t="t" r="r" b="b"/>
            <a:pathLst>
              <a:path w="668" h="835" extrusionOk="0">
                <a:moveTo>
                  <a:pt x="1" y="734"/>
                </a:moveTo>
                <a:cubicBezTo>
                  <a:pt x="668" y="834"/>
                  <a:pt x="67" y="0"/>
                  <a:pt x="1" y="734"/>
                </a:cubicBezTo>
                <a:close/>
              </a:path>
            </a:pathLst>
          </a:custGeom>
          <a:solidFill>
            <a:srgbClr val="EAEE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8" name="Google Shape;1328;p55"/>
          <p:cNvSpPr/>
          <p:nvPr/>
        </p:nvSpPr>
        <p:spPr>
          <a:xfrm>
            <a:off x="8969316" y="3100328"/>
            <a:ext cx="13297" cy="18888"/>
          </a:xfrm>
          <a:custGeom>
            <a:avLst/>
            <a:gdLst/>
            <a:ahLst/>
            <a:cxnLst/>
            <a:rect l="l" t="t" r="r" b="b"/>
            <a:pathLst>
              <a:path w="635" h="902" extrusionOk="0">
                <a:moveTo>
                  <a:pt x="267" y="534"/>
                </a:moveTo>
                <a:cubicBezTo>
                  <a:pt x="634" y="901"/>
                  <a:pt x="0" y="0"/>
                  <a:pt x="267" y="534"/>
                </a:cubicBezTo>
                <a:close/>
              </a:path>
            </a:pathLst>
          </a:custGeom>
          <a:solidFill>
            <a:srgbClr val="EAEE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9" name="Google Shape;1329;p55"/>
          <p:cNvSpPr/>
          <p:nvPr/>
        </p:nvSpPr>
        <p:spPr>
          <a:xfrm>
            <a:off x="8976288" y="3618537"/>
            <a:ext cx="3518" cy="7015"/>
          </a:xfrm>
          <a:custGeom>
            <a:avLst/>
            <a:gdLst/>
            <a:ahLst/>
            <a:cxnLst/>
            <a:rect l="l" t="t" r="r" b="b"/>
            <a:pathLst>
              <a:path w="168" h="335" extrusionOk="0">
                <a:moveTo>
                  <a:pt x="134" y="267"/>
                </a:moveTo>
                <a:cubicBezTo>
                  <a:pt x="168" y="234"/>
                  <a:pt x="101" y="1"/>
                  <a:pt x="1" y="101"/>
                </a:cubicBezTo>
                <a:cubicBezTo>
                  <a:pt x="1" y="167"/>
                  <a:pt x="101" y="334"/>
                  <a:pt x="134" y="267"/>
                </a:cubicBezTo>
                <a:close/>
              </a:path>
            </a:pathLst>
          </a:custGeom>
          <a:solidFill>
            <a:srgbClr val="EAEE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0" name="Google Shape;1330;p55"/>
          <p:cNvSpPr/>
          <p:nvPr/>
        </p:nvSpPr>
        <p:spPr>
          <a:xfrm>
            <a:off x="8981878" y="3216256"/>
            <a:ext cx="4209" cy="7015"/>
          </a:xfrm>
          <a:custGeom>
            <a:avLst/>
            <a:gdLst/>
            <a:ahLst/>
            <a:cxnLst/>
            <a:rect l="l" t="t" r="r" b="b"/>
            <a:pathLst>
              <a:path w="201" h="335" extrusionOk="0">
                <a:moveTo>
                  <a:pt x="201" y="334"/>
                </a:moveTo>
                <a:lnTo>
                  <a:pt x="201" y="1"/>
                </a:lnTo>
                <a:lnTo>
                  <a:pt x="1" y="1"/>
                </a:lnTo>
                <a:lnTo>
                  <a:pt x="1" y="334"/>
                </a:lnTo>
                <a:close/>
              </a:path>
            </a:pathLst>
          </a:custGeom>
          <a:solidFill>
            <a:srgbClr val="EAEE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1" name="Google Shape;1331;p55"/>
          <p:cNvSpPr/>
          <p:nvPr/>
        </p:nvSpPr>
        <p:spPr>
          <a:xfrm>
            <a:off x="8983281" y="3208572"/>
            <a:ext cx="3518" cy="7015"/>
          </a:xfrm>
          <a:custGeom>
            <a:avLst/>
            <a:gdLst/>
            <a:ahLst/>
            <a:cxnLst/>
            <a:rect l="l" t="t" r="r" b="b"/>
            <a:pathLst>
              <a:path w="168" h="335" extrusionOk="0">
                <a:moveTo>
                  <a:pt x="134" y="234"/>
                </a:moveTo>
                <a:cubicBezTo>
                  <a:pt x="167" y="201"/>
                  <a:pt x="67" y="1"/>
                  <a:pt x="0" y="68"/>
                </a:cubicBezTo>
                <a:cubicBezTo>
                  <a:pt x="0" y="134"/>
                  <a:pt x="101" y="334"/>
                  <a:pt x="134" y="234"/>
                </a:cubicBezTo>
                <a:close/>
              </a:path>
            </a:pathLst>
          </a:custGeom>
          <a:solidFill>
            <a:srgbClr val="EAEE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22"/>
                                        </p:tgtEl>
                                        <p:attrNameLst>
                                          <p:attrName>style.visibility</p:attrName>
                                        </p:attrNameLst>
                                      </p:cBhvr>
                                      <p:to>
                                        <p:strVal val="visible"/>
                                      </p:to>
                                    </p:set>
                                    <p:animEffect transition="in" filter="fade">
                                      <p:cBhvr>
                                        <p:cTn id="7" dur="1000"/>
                                        <p:tgtEl>
                                          <p:spTgt spid="132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323"/>
                                        </p:tgtEl>
                                        <p:attrNameLst>
                                          <p:attrName>style.visibility</p:attrName>
                                        </p:attrNameLst>
                                      </p:cBhvr>
                                      <p:to>
                                        <p:strVal val="visible"/>
                                      </p:to>
                                    </p:set>
                                    <p:animEffect transition="in" filter="fade">
                                      <p:cBhvr>
                                        <p:cTn id="11" dur="1000"/>
                                        <p:tgtEl>
                                          <p:spTgt spid="13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89"/>
        <p:cNvGrpSpPr/>
        <p:nvPr/>
      </p:nvGrpSpPr>
      <p:grpSpPr>
        <a:xfrm>
          <a:off x="0" y="0"/>
          <a:ext cx="0" cy="0"/>
          <a:chOff x="0" y="0"/>
          <a:chExt cx="0" cy="0"/>
        </a:xfrm>
      </p:grpSpPr>
      <p:sp>
        <p:nvSpPr>
          <p:cNvPr id="1390" name="Google Shape;1390;p64"/>
          <p:cNvSpPr txBox="1">
            <a:spLocks noGrp="1"/>
          </p:cNvSpPr>
          <p:nvPr>
            <p:ph type="title"/>
          </p:nvPr>
        </p:nvSpPr>
        <p:spPr>
          <a:xfrm>
            <a:off x="-434125" y="232250"/>
            <a:ext cx="9531900" cy="647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Faktura and Energy comsumption in the homes - Home 1</a:t>
            </a:r>
            <a:endParaRPr/>
          </a:p>
          <a:p>
            <a:pPr marL="0" lvl="0" indent="0" algn="ctr" rtl="0">
              <a:spcBef>
                <a:spcPts val="0"/>
              </a:spcBef>
              <a:spcAft>
                <a:spcPts val="0"/>
              </a:spcAft>
              <a:buNone/>
            </a:pPr>
            <a:endParaRPr/>
          </a:p>
        </p:txBody>
      </p:sp>
      <p:pic>
        <p:nvPicPr>
          <p:cNvPr id="1391" name="Google Shape;1391;p64"/>
          <p:cNvPicPr preferRelativeResize="0"/>
          <p:nvPr/>
        </p:nvPicPr>
        <p:blipFill>
          <a:blip r:embed="rId3">
            <a:alphaModFix/>
          </a:blip>
          <a:stretch>
            <a:fillRect/>
          </a:stretch>
        </p:blipFill>
        <p:spPr>
          <a:xfrm>
            <a:off x="180700" y="1677825"/>
            <a:ext cx="4343574" cy="1510953"/>
          </a:xfrm>
          <a:prstGeom prst="rect">
            <a:avLst/>
          </a:prstGeom>
          <a:noFill/>
          <a:ln>
            <a:noFill/>
          </a:ln>
        </p:spPr>
      </p:pic>
      <p:pic>
        <p:nvPicPr>
          <p:cNvPr id="1392" name="Google Shape;1392;p64"/>
          <p:cNvPicPr preferRelativeResize="0"/>
          <p:nvPr/>
        </p:nvPicPr>
        <p:blipFill>
          <a:blip r:embed="rId4">
            <a:alphaModFix/>
          </a:blip>
          <a:stretch>
            <a:fillRect/>
          </a:stretch>
        </p:blipFill>
        <p:spPr>
          <a:xfrm>
            <a:off x="180700" y="3517775"/>
            <a:ext cx="4343578" cy="1474350"/>
          </a:xfrm>
          <a:prstGeom prst="rect">
            <a:avLst/>
          </a:prstGeom>
          <a:noFill/>
          <a:ln>
            <a:noFill/>
          </a:ln>
        </p:spPr>
      </p:pic>
      <p:sp>
        <p:nvSpPr>
          <p:cNvPr id="1393" name="Google Shape;1393;p64"/>
          <p:cNvSpPr txBox="1"/>
          <p:nvPr/>
        </p:nvSpPr>
        <p:spPr>
          <a:xfrm>
            <a:off x="311450" y="3152175"/>
            <a:ext cx="34203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Catamaran"/>
                <a:ea typeface="Catamaran"/>
                <a:cs typeface="Catamaran"/>
                <a:sym typeface="Catamaran"/>
              </a:rPr>
              <a:t>Summer</a:t>
            </a:r>
            <a:endParaRPr>
              <a:latin typeface="Catamaran"/>
              <a:ea typeface="Catamaran"/>
              <a:cs typeface="Catamaran"/>
              <a:sym typeface="Catamaran"/>
            </a:endParaRPr>
          </a:p>
        </p:txBody>
      </p:sp>
      <p:sp>
        <p:nvSpPr>
          <p:cNvPr id="1394" name="Google Shape;1394;p64"/>
          <p:cNvSpPr txBox="1"/>
          <p:nvPr/>
        </p:nvSpPr>
        <p:spPr>
          <a:xfrm>
            <a:off x="198200" y="1236325"/>
            <a:ext cx="36429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Catamaran"/>
                <a:ea typeface="Catamaran"/>
                <a:cs typeface="Catamaran"/>
                <a:sym typeface="Catamaran"/>
              </a:rPr>
              <a:t>Winter</a:t>
            </a:r>
            <a:endParaRPr>
              <a:latin typeface="Catamaran"/>
              <a:ea typeface="Catamaran"/>
              <a:cs typeface="Catamaran"/>
              <a:sym typeface="Catamaran"/>
            </a:endParaRPr>
          </a:p>
        </p:txBody>
      </p:sp>
      <p:sp>
        <p:nvSpPr>
          <p:cNvPr id="1395" name="Google Shape;1395;p64"/>
          <p:cNvSpPr txBox="1"/>
          <p:nvPr/>
        </p:nvSpPr>
        <p:spPr>
          <a:xfrm>
            <a:off x="5972375" y="879350"/>
            <a:ext cx="20664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latin typeface="Catamaran"/>
              <a:ea typeface="Catamaran"/>
              <a:cs typeface="Catamaran"/>
              <a:sym typeface="Catamaran"/>
            </a:endParaRPr>
          </a:p>
        </p:txBody>
      </p:sp>
      <p:sp>
        <p:nvSpPr>
          <p:cNvPr id="1396" name="Google Shape;1396;p64"/>
          <p:cNvSpPr txBox="1"/>
          <p:nvPr/>
        </p:nvSpPr>
        <p:spPr>
          <a:xfrm>
            <a:off x="5115175" y="2103150"/>
            <a:ext cx="3000000" cy="3242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200">
                <a:solidFill>
                  <a:schemeClr val="dk1"/>
                </a:solidFill>
                <a:latin typeface="Catamaran"/>
                <a:ea typeface="Catamaran"/>
                <a:cs typeface="Catamaran"/>
                <a:sym typeface="Catamaran"/>
              </a:rPr>
              <a:t>Home 1:</a:t>
            </a:r>
            <a:endParaRPr sz="2200">
              <a:solidFill>
                <a:schemeClr val="dk1"/>
              </a:solidFill>
              <a:latin typeface="Catamaran"/>
              <a:ea typeface="Catamaran"/>
              <a:cs typeface="Catamaran"/>
              <a:sym typeface="Catamaran"/>
            </a:endParaRPr>
          </a:p>
          <a:p>
            <a:pPr marL="0" lvl="0" indent="0" algn="l" rtl="0">
              <a:spcBef>
                <a:spcPts val="1600"/>
              </a:spcBef>
              <a:spcAft>
                <a:spcPts val="0"/>
              </a:spcAft>
              <a:buNone/>
            </a:pPr>
            <a:r>
              <a:rPr lang="en" sz="2200">
                <a:solidFill>
                  <a:schemeClr val="dk1"/>
                </a:solidFill>
                <a:latin typeface="Catamaran"/>
                <a:ea typeface="Catamaran"/>
                <a:cs typeface="Catamaran"/>
                <a:sym typeface="Catamaran"/>
              </a:rPr>
              <a:t>6 Rooms</a:t>
            </a:r>
            <a:endParaRPr sz="2200">
              <a:solidFill>
                <a:schemeClr val="dk1"/>
              </a:solidFill>
              <a:latin typeface="Catamaran"/>
              <a:ea typeface="Catamaran"/>
              <a:cs typeface="Catamaran"/>
              <a:sym typeface="Catamaran"/>
            </a:endParaRPr>
          </a:p>
          <a:p>
            <a:pPr marL="0" lvl="0" indent="0" algn="l" rtl="0">
              <a:spcBef>
                <a:spcPts val="1600"/>
              </a:spcBef>
              <a:spcAft>
                <a:spcPts val="0"/>
              </a:spcAft>
              <a:buNone/>
            </a:pPr>
            <a:r>
              <a:rPr lang="en" sz="2200">
                <a:solidFill>
                  <a:schemeClr val="dk1"/>
                </a:solidFill>
                <a:latin typeface="Catamaran"/>
                <a:ea typeface="Catamaran"/>
                <a:cs typeface="Catamaran"/>
                <a:sym typeface="Catamaran"/>
              </a:rPr>
              <a:t>300 m2</a:t>
            </a:r>
            <a:endParaRPr sz="2200">
              <a:solidFill>
                <a:schemeClr val="dk1"/>
              </a:solidFill>
              <a:latin typeface="Catamaran"/>
              <a:ea typeface="Catamaran"/>
              <a:cs typeface="Catamaran"/>
              <a:sym typeface="Catamaran"/>
            </a:endParaRPr>
          </a:p>
          <a:p>
            <a:pPr marL="0" lvl="0" indent="0" algn="l" rtl="0">
              <a:spcBef>
                <a:spcPts val="1600"/>
              </a:spcBef>
              <a:spcAft>
                <a:spcPts val="0"/>
              </a:spcAft>
              <a:buNone/>
            </a:pPr>
            <a:r>
              <a:rPr lang="en" sz="2200">
                <a:solidFill>
                  <a:schemeClr val="dk1"/>
                </a:solidFill>
                <a:latin typeface="Catamaran"/>
                <a:ea typeface="Catamaran"/>
                <a:cs typeface="Catamaran"/>
                <a:sym typeface="Catamaran"/>
              </a:rPr>
              <a:t>3 people and 2 rabbits</a:t>
            </a:r>
            <a:endParaRPr sz="2200">
              <a:solidFill>
                <a:schemeClr val="dk1"/>
              </a:solidFill>
              <a:latin typeface="Catamaran"/>
              <a:ea typeface="Catamaran"/>
              <a:cs typeface="Catamaran"/>
              <a:sym typeface="Catamaran"/>
            </a:endParaRPr>
          </a:p>
          <a:p>
            <a:pPr marL="0" lvl="0" indent="0" algn="l" rtl="0">
              <a:spcBef>
                <a:spcPts val="1600"/>
              </a:spcBef>
              <a:spcAft>
                <a:spcPts val="0"/>
              </a:spcAft>
              <a:buNone/>
            </a:pPr>
            <a:r>
              <a:rPr lang="en" sz="2200">
                <a:solidFill>
                  <a:schemeClr val="dk1"/>
                </a:solidFill>
                <a:latin typeface="Catamaran"/>
                <a:ea typeface="Catamaran"/>
                <a:cs typeface="Catamaran"/>
                <a:sym typeface="Catamaran"/>
              </a:rPr>
              <a:t>3 month Winter: 786 EU</a:t>
            </a:r>
            <a:endParaRPr sz="2200">
              <a:solidFill>
                <a:schemeClr val="dk1"/>
              </a:solidFill>
              <a:latin typeface="Catamaran"/>
              <a:ea typeface="Catamaran"/>
              <a:cs typeface="Catamaran"/>
              <a:sym typeface="Catamaran"/>
            </a:endParaRPr>
          </a:p>
          <a:p>
            <a:pPr marL="0" lvl="0" indent="0" algn="l" rtl="0">
              <a:spcBef>
                <a:spcPts val="1600"/>
              </a:spcBef>
              <a:spcAft>
                <a:spcPts val="1600"/>
              </a:spcAft>
              <a:buNone/>
            </a:pPr>
            <a:r>
              <a:rPr lang="en" sz="2200">
                <a:solidFill>
                  <a:schemeClr val="dk1"/>
                </a:solidFill>
                <a:latin typeface="Catamaran"/>
                <a:ea typeface="Catamaran"/>
                <a:cs typeface="Catamaran"/>
                <a:sym typeface="Catamaran"/>
              </a:rPr>
              <a:t>3 month Summer:373EU</a:t>
            </a:r>
            <a:endParaRPr sz="2200">
              <a:solidFill>
                <a:schemeClr val="dk1"/>
              </a:solidFill>
              <a:latin typeface="Catamaran"/>
              <a:ea typeface="Catamaran"/>
              <a:cs typeface="Catamaran"/>
              <a:sym typeface="Catamaran"/>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00"/>
        <p:cNvGrpSpPr/>
        <p:nvPr/>
      </p:nvGrpSpPr>
      <p:grpSpPr>
        <a:xfrm>
          <a:off x="0" y="0"/>
          <a:ext cx="0" cy="0"/>
          <a:chOff x="0" y="0"/>
          <a:chExt cx="0" cy="0"/>
        </a:xfrm>
      </p:grpSpPr>
      <p:sp>
        <p:nvSpPr>
          <p:cNvPr id="1401" name="Google Shape;1401;p65"/>
          <p:cNvSpPr txBox="1">
            <a:spLocks noGrp="1"/>
          </p:cNvSpPr>
          <p:nvPr>
            <p:ph type="title"/>
          </p:nvPr>
        </p:nvSpPr>
        <p:spPr>
          <a:xfrm>
            <a:off x="-651200" y="85600"/>
            <a:ext cx="9730200" cy="647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Faktura and Energy comsumption in the homes - Home 2</a:t>
            </a:r>
            <a:endParaRPr/>
          </a:p>
        </p:txBody>
      </p:sp>
      <p:sp>
        <p:nvSpPr>
          <p:cNvPr id="1402" name="Google Shape;1402;p65"/>
          <p:cNvSpPr txBox="1">
            <a:spLocks noGrp="1"/>
          </p:cNvSpPr>
          <p:nvPr>
            <p:ph type="body" idx="1"/>
          </p:nvPr>
        </p:nvSpPr>
        <p:spPr>
          <a:xfrm>
            <a:off x="540000" y="1204800"/>
            <a:ext cx="7647900" cy="3495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a:p>
            <a:pPr marL="0" lvl="0" indent="0" algn="l" rtl="0">
              <a:spcBef>
                <a:spcPts val="1600"/>
              </a:spcBef>
              <a:spcAft>
                <a:spcPts val="0"/>
              </a:spcAft>
              <a:buNone/>
            </a:pPr>
            <a:r>
              <a:rPr lang="en" sz="2200"/>
              <a:t>Home 2: </a:t>
            </a:r>
            <a:endParaRPr sz="2200"/>
          </a:p>
          <a:p>
            <a:pPr marL="0" lvl="0" indent="0" algn="l" rtl="0">
              <a:spcBef>
                <a:spcPts val="1600"/>
              </a:spcBef>
              <a:spcAft>
                <a:spcPts val="0"/>
              </a:spcAft>
              <a:buNone/>
            </a:pPr>
            <a:r>
              <a:rPr lang="en" sz="2200"/>
              <a:t>5 Rooms</a:t>
            </a:r>
            <a:endParaRPr sz="2200"/>
          </a:p>
          <a:p>
            <a:pPr marL="0" lvl="0" indent="0" algn="l" rtl="0">
              <a:spcBef>
                <a:spcPts val="1600"/>
              </a:spcBef>
              <a:spcAft>
                <a:spcPts val="0"/>
              </a:spcAft>
              <a:buNone/>
            </a:pPr>
            <a:r>
              <a:rPr lang="en" sz="2200"/>
              <a:t>15o m</a:t>
            </a:r>
            <a:r>
              <a:rPr lang="en" sz="2200" baseline="30000"/>
              <a:t>2</a:t>
            </a:r>
            <a:endParaRPr sz="2200"/>
          </a:p>
          <a:p>
            <a:pPr marL="0" lvl="0" indent="0" algn="l" rtl="0">
              <a:spcBef>
                <a:spcPts val="1600"/>
              </a:spcBef>
              <a:spcAft>
                <a:spcPts val="0"/>
              </a:spcAft>
              <a:buNone/>
            </a:pPr>
            <a:r>
              <a:rPr lang="en" sz="2200"/>
              <a:t>4 people and a dog</a:t>
            </a:r>
            <a:endParaRPr sz="2200"/>
          </a:p>
          <a:p>
            <a:pPr marL="0" lvl="0" indent="0" algn="l" rtl="0">
              <a:spcBef>
                <a:spcPts val="1600"/>
              </a:spcBef>
              <a:spcAft>
                <a:spcPts val="0"/>
              </a:spcAft>
              <a:buNone/>
            </a:pPr>
            <a:r>
              <a:rPr lang="en" sz="2200"/>
              <a:t>3 month summer:1038 EU</a:t>
            </a:r>
            <a:endParaRPr sz="2200"/>
          </a:p>
          <a:p>
            <a:pPr marL="0" lvl="0" indent="0" algn="l" rtl="0">
              <a:spcBef>
                <a:spcPts val="1600"/>
              </a:spcBef>
              <a:spcAft>
                <a:spcPts val="1600"/>
              </a:spcAft>
              <a:buNone/>
            </a:pPr>
            <a:endParaRPr sz="2200"/>
          </a:p>
        </p:txBody>
      </p:sp>
      <p:pic>
        <p:nvPicPr>
          <p:cNvPr id="1403" name="Google Shape;1403;p65"/>
          <p:cNvPicPr preferRelativeResize="0"/>
          <p:nvPr/>
        </p:nvPicPr>
        <p:blipFill>
          <a:blip r:embed="rId3">
            <a:alphaModFix/>
          </a:blip>
          <a:stretch>
            <a:fillRect/>
          </a:stretch>
        </p:blipFill>
        <p:spPr>
          <a:xfrm>
            <a:off x="3820925" y="1279425"/>
            <a:ext cx="3726150" cy="40309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07"/>
        <p:cNvGrpSpPr/>
        <p:nvPr/>
      </p:nvGrpSpPr>
      <p:grpSpPr>
        <a:xfrm>
          <a:off x="0" y="0"/>
          <a:ext cx="0" cy="0"/>
          <a:chOff x="0" y="0"/>
          <a:chExt cx="0" cy="0"/>
        </a:xfrm>
      </p:grpSpPr>
      <p:sp>
        <p:nvSpPr>
          <p:cNvPr id="1408" name="Google Shape;1408;p66"/>
          <p:cNvSpPr txBox="1">
            <a:spLocks noGrp="1"/>
          </p:cNvSpPr>
          <p:nvPr>
            <p:ph type="title"/>
          </p:nvPr>
        </p:nvSpPr>
        <p:spPr>
          <a:xfrm>
            <a:off x="522000" y="491400"/>
            <a:ext cx="8100000" cy="647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School Faktura</a:t>
            </a:r>
            <a:endParaRPr/>
          </a:p>
        </p:txBody>
      </p:sp>
      <p:sp>
        <p:nvSpPr>
          <p:cNvPr id="1409" name="Google Shape;1409;p66"/>
          <p:cNvSpPr txBox="1">
            <a:spLocks noGrp="1"/>
          </p:cNvSpPr>
          <p:nvPr>
            <p:ph type="body" idx="1"/>
          </p:nvPr>
        </p:nvSpPr>
        <p:spPr>
          <a:xfrm>
            <a:off x="2915500" y="1138500"/>
            <a:ext cx="4449900" cy="3495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000"/>
              <a:t>Area; 14000m</a:t>
            </a:r>
            <a:r>
              <a:rPr lang="en" sz="2000" baseline="30000"/>
              <a:t>2</a:t>
            </a:r>
            <a:endParaRPr sz="2000" baseline="30000"/>
          </a:p>
          <a:p>
            <a:pPr marL="0" lvl="0" indent="0" algn="l" rtl="0">
              <a:spcBef>
                <a:spcPts val="1600"/>
              </a:spcBef>
              <a:spcAft>
                <a:spcPts val="0"/>
              </a:spcAft>
              <a:buNone/>
            </a:pPr>
            <a:r>
              <a:rPr lang="en" sz="2600" baseline="30000"/>
              <a:t>PER: month </a:t>
            </a:r>
            <a:r>
              <a:rPr lang="en" sz="2400" baseline="30000"/>
              <a:t>heat expenses; 30724.60 DKK </a:t>
            </a:r>
            <a:endParaRPr sz="3000" baseline="30000"/>
          </a:p>
          <a:p>
            <a:pPr marL="0" lvl="0" indent="0" algn="l" rtl="0">
              <a:spcBef>
                <a:spcPts val="1600"/>
              </a:spcBef>
              <a:spcAft>
                <a:spcPts val="0"/>
              </a:spcAft>
              <a:buNone/>
            </a:pPr>
            <a:r>
              <a:rPr lang="en" sz="3000" baseline="30000"/>
              <a:t>4125 EUR</a:t>
            </a:r>
            <a:endParaRPr sz="3000" baseline="30000"/>
          </a:p>
          <a:p>
            <a:pPr marL="0" lvl="0" indent="0" algn="l" rtl="0">
              <a:spcBef>
                <a:spcPts val="1600"/>
              </a:spcBef>
              <a:spcAft>
                <a:spcPts val="0"/>
              </a:spcAft>
              <a:buNone/>
            </a:pPr>
            <a:r>
              <a:rPr lang="en" sz="2500" baseline="30000"/>
              <a:t>Students: Around 1000</a:t>
            </a:r>
            <a:endParaRPr sz="2500" baseline="30000"/>
          </a:p>
          <a:p>
            <a:pPr marL="0" lvl="0" indent="0" algn="l" rtl="0">
              <a:spcBef>
                <a:spcPts val="1600"/>
              </a:spcBef>
              <a:spcAft>
                <a:spcPts val="1600"/>
              </a:spcAft>
              <a:buNone/>
            </a:pPr>
            <a:endParaRPr baseline="30000"/>
          </a:p>
        </p:txBody>
      </p:sp>
      <p:pic>
        <p:nvPicPr>
          <p:cNvPr id="1410" name="Google Shape;1410;p66"/>
          <p:cNvPicPr preferRelativeResize="0"/>
          <p:nvPr/>
        </p:nvPicPr>
        <p:blipFill>
          <a:blip r:embed="rId3">
            <a:alphaModFix/>
          </a:blip>
          <a:stretch>
            <a:fillRect/>
          </a:stretch>
        </p:blipFill>
        <p:spPr>
          <a:xfrm rot="-5400000">
            <a:off x="-1076500" y="1178098"/>
            <a:ext cx="4387622" cy="3014248"/>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414"/>
        <p:cNvGrpSpPr/>
        <p:nvPr/>
      </p:nvGrpSpPr>
      <p:grpSpPr>
        <a:xfrm>
          <a:off x="0" y="0"/>
          <a:ext cx="0" cy="0"/>
          <a:chOff x="0" y="0"/>
          <a:chExt cx="0" cy="0"/>
        </a:xfrm>
      </p:grpSpPr>
      <p:sp>
        <p:nvSpPr>
          <p:cNvPr id="1415" name="Google Shape;1415;p67"/>
          <p:cNvSpPr txBox="1"/>
          <p:nvPr/>
        </p:nvSpPr>
        <p:spPr>
          <a:xfrm>
            <a:off x="1210200" y="1415325"/>
            <a:ext cx="6723600" cy="1662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4100">
                <a:solidFill>
                  <a:schemeClr val="dk1"/>
                </a:solidFill>
                <a:latin typeface="Barlow SemiBold"/>
                <a:ea typeface="Barlow SemiBold"/>
                <a:cs typeface="Barlow SemiBold"/>
                <a:sym typeface="Barlow SemiBold"/>
              </a:rPr>
              <a:t>How to reduce energy consumption</a:t>
            </a:r>
            <a:endParaRPr sz="4100">
              <a:solidFill>
                <a:schemeClr val="dk1"/>
              </a:solidFill>
              <a:latin typeface="Barlow SemiBold"/>
              <a:ea typeface="Barlow SemiBold"/>
              <a:cs typeface="Barlow SemiBold"/>
              <a:sym typeface="Barlow SemiBold"/>
            </a:endParaRPr>
          </a:p>
          <a:p>
            <a:pPr marL="0" lvl="0" indent="0" algn="l" rtl="0">
              <a:spcBef>
                <a:spcPts val="0"/>
              </a:spcBef>
              <a:spcAft>
                <a:spcPts val="0"/>
              </a:spcAft>
              <a:buNone/>
            </a:pPr>
            <a:endParaRPr>
              <a:latin typeface="Catamaran"/>
              <a:ea typeface="Catamaran"/>
              <a:cs typeface="Catamaran"/>
              <a:sym typeface="Catamaran"/>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419"/>
        <p:cNvGrpSpPr/>
        <p:nvPr/>
      </p:nvGrpSpPr>
      <p:grpSpPr>
        <a:xfrm>
          <a:off x="0" y="0"/>
          <a:ext cx="0" cy="0"/>
          <a:chOff x="0" y="0"/>
          <a:chExt cx="0" cy="0"/>
        </a:xfrm>
      </p:grpSpPr>
      <p:sp>
        <p:nvSpPr>
          <p:cNvPr id="1420" name="Google Shape;1420;p68"/>
          <p:cNvSpPr txBox="1">
            <a:spLocks noGrp="1"/>
          </p:cNvSpPr>
          <p:nvPr>
            <p:ph type="title"/>
          </p:nvPr>
        </p:nvSpPr>
        <p:spPr>
          <a:xfrm>
            <a:off x="522000" y="491400"/>
            <a:ext cx="8100000" cy="647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Recycle</a:t>
            </a:r>
            <a:endParaRPr/>
          </a:p>
        </p:txBody>
      </p:sp>
      <p:sp>
        <p:nvSpPr>
          <p:cNvPr id="1421" name="Google Shape;1421;p68"/>
          <p:cNvSpPr txBox="1">
            <a:spLocks noGrp="1"/>
          </p:cNvSpPr>
          <p:nvPr>
            <p:ph type="body" idx="1"/>
          </p:nvPr>
        </p:nvSpPr>
        <p:spPr>
          <a:xfrm>
            <a:off x="540000" y="1204800"/>
            <a:ext cx="7647900" cy="3495300"/>
          </a:xfrm>
          <a:prstGeom prst="rect">
            <a:avLst/>
          </a:prstGeom>
        </p:spPr>
        <p:txBody>
          <a:bodyPr spcFirstLastPara="1" wrap="square" lIns="91425" tIns="91425" rIns="91425" bIns="91425" anchor="t" anchorCtr="0">
            <a:noAutofit/>
          </a:bodyPr>
          <a:lstStyle/>
          <a:p>
            <a:pPr marL="457200" lvl="0" indent="-317500" algn="l" rtl="0">
              <a:spcBef>
                <a:spcPts val="0"/>
              </a:spcBef>
              <a:spcAft>
                <a:spcPts val="0"/>
              </a:spcAft>
              <a:buSzPts val="1400"/>
              <a:buChar char="●"/>
            </a:pPr>
            <a:endParaRPr/>
          </a:p>
        </p:txBody>
      </p:sp>
      <p:pic>
        <p:nvPicPr>
          <p:cNvPr id="1422" name="Google Shape;1422;p68"/>
          <p:cNvPicPr preferRelativeResize="0"/>
          <p:nvPr/>
        </p:nvPicPr>
        <p:blipFill>
          <a:blip r:embed="rId3">
            <a:alphaModFix/>
          </a:blip>
          <a:stretch>
            <a:fillRect/>
          </a:stretch>
        </p:blipFill>
        <p:spPr>
          <a:xfrm>
            <a:off x="1035025" y="1994782"/>
            <a:ext cx="3977559" cy="27053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426"/>
        <p:cNvGrpSpPr/>
        <p:nvPr/>
      </p:nvGrpSpPr>
      <p:grpSpPr>
        <a:xfrm>
          <a:off x="0" y="0"/>
          <a:ext cx="0" cy="0"/>
          <a:chOff x="0" y="0"/>
          <a:chExt cx="0" cy="0"/>
        </a:xfrm>
      </p:grpSpPr>
      <p:sp>
        <p:nvSpPr>
          <p:cNvPr id="1427" name="Google Shape;1427;p69"/>
          <p:cNvSpPr txBox="1">
            <a:spLocks noGrp="1"/>
          </p:cNvSpPr>
          <p:nvPr>
            <p:ph type="title"/>
          </p:nvPr>
        </p:nvSpPr>
        <p:spPr>
          <a:xfrm>
            <a:off x="522000" y="491400"/>
            <a:ext cx="8100000" cy="647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Avoid food waste</a:t>
            </a:r>
            <a:endParaRPr/>
          </a:p>
        </p:txBody>
      </p:sp>
      <p:sp>
        <p:nvSpPr>
          <p:cNvPr id="1428" name="Google Shape;1428;p69"/>
          <p:cNvSpPr txBox="1">
            <a:spLocks noGrp="1"/>
          </p:cNvSpPr>
          <p:nvPr>
            <p:ph type="body" idx="1"/>
          </p:nvPr>
        </p:nvSpPr>
        <p:spPr>
          <a:xfrm>
            <a:off x="540000" y="1204800"/>
            <a:ext cx="7647900" cy="3495300"/>
          </a:xfrm>
          <a:prstGeom prst="rect">
            <a:avLst/>
          </a:prstGeom>
          <a:ln w="9525" cap="flat" cmpd="sng">
            <a:solidFill>
              <a:srgbClr val="444654"/>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1500"/>
              </a:spcBef>
              <a:spcAft>
                <a:spcPts val="0"/>
              </a:spcAft>
              <a:buNone/>
            </a:pPr>
            <a:endParaRPr sz="1200">
              <a:solidFill>
                <a:srgbClr val="444654"/>
              </a:solidFill>
              <a:latin typeface="Arial"/>
              <a:ea typeface="Arial"/>
              <a:cs typeface="Arial"/>
              <a:sym typeface="Arial"/>
            </a:endParaRPr>
          </a:p>
          <a:p>
            <a:pPr marL="0" lvl="0" indent="0" algn="l" rtl="0">
              <a:spcBef>
                <a:spcPts val="1500"/>
              </a:spcBef>
              <a:spcAft>
                <a:spcPts val="1600"/>
              </a:spcAft>
              <a:buNone/>
            </a:pPr>
            <a:endParaRPr>
              <a:solidFill>
                <a:srgbClr val="444654"/>
              </a:solidFill>
              <a:latin typeface="Arial"/>
              <a:ea typeface="Arial"/>
              <a:cs typeface="Arial"/>
              <a:sym typeface="Arial"/>
            </a:endParaRPr>
          </a:p>
        </p:txBody>
      </p:sp>
      <p:pic>
        <p:nvPicPr>
          <p:cNvPr id="1429" name="Google Shape;1429;p69"/>
          <p:cNvPicPr preferRelativeResize="0"/>
          <p:nvPr/>
        </p:nvPicPr>
        <p:blipFill>
          <a:blip r:embed="rId3">
            <a:alphaModFix/>
          </a:blip>
          <a:stretch>
            <a:fillRect/>
          </a:stretch>
        </p:blipFill>
        <p:spPr>
          <a:xfrm>
            <a:off x="6295357" y="1204800"/>
            <a:ext cx="2619369" cy="1743075"/>
          </a:xfrm>
          <a:prstGeom prst="rect">
            <a:avLst/>
          </a:prstGeom>
          <a:noFill/>
          <a:ln>
            <a:noFill/>
          </a:ln>
        </p:spPr>
      </p:pic>
      <p:pic>
        <p:nvPicPr>
          <p:cNvPr id="1430" name="Google Shape;1430;p69"/>
          <p:cNvPicPr preferRelativeResize="0"/>
          <p:nvPr/>
        </p:nvPicPr>
        <p:blipFill>
          <a:blip r:embed="rId4">
            <a:alphaModFix/>
          </a:blip>
          <a:stretch>
            <a:fillRect/>
          </a:stretch>
        </p:blipFill>
        <p:spPr>
          <a:xfrm>
            <a:off x="5685650" y="3183575"/>
            <a:ext cx="3445799" cy="1937881"/>
          </a:xfrm>
          <a:prstGeom prst="rect">
            <a:avLst/>
          </a:prstGeom>
          <a:noFill/>
          <a:ln>
            <a:noFill/>
          </a:ln>
        </p:spPr>
      </p:pic>
      <p:pic>
        <p:nvPicPr>
          <p:cNvPr id="1431" name="Google Shape;1431;p69"/>
          <p:cNvPicPr preferRelativeResize="0"/>
          <p:nvPr/>
        </p:nvPicPr>
        <p:blipFill>
          <a:blip r:embed="rId5">
            <a:alphaModFix/>
          </a:blip>
          <a:stretch>
            <a:fillRect/>
          </a:stretch>
        </p:blipFill>
        <p:spPr>
          <a:xfrm>
            <a:off x="-1513901" y="1138500"/>
            <a:ext cx="3755900" cy="2112700"/>
          </a:xfrm>
          <a:prstGeom prst="rect">
            <a:avLst/>
          </a:prstGeom>
          <a:noFill/>
          <a:ln>
            <a:noFill/>
          </a:ln>
        </p:spPr>
      </p:pic>
      <p:sp>
        <p:nvSpPr>
          <p:cNvPr id="1432" name="Google Shape;1432;p69"/>
          <p:cNvSpPr txBox="1"/>
          <p:nvPr/>
        </p:nvSpPr>
        <p:spPr>
          <a:xfrm>
            <a:off x="2481325" y="1989100"/>
            <a:ext cx="3445800" cy="1262100"/>
          </a:xfrm>
          <a:prstGeom prst="rect">
            <a:avLst/>
          </a:prstGeom>
          <a:noFill/>
          <a:ln>
            <a:noFill/>
          </a:ln>
        </p:spPr>
        <p:txBody>
          <a:bodyPr spcFirstLastPara="1" wrap="square" lIns="91425" tIns="91425" rIns="91425" bIns="91425" anchor="t" anchorCtr="0">
            <a:spAutoFit/>
          </a:bodyPr>
          <a:lstStyle/>
          <a:p>
            <a:pPr marL="457200" lvl="0" indent="-317500" algn="l" rtl="0">
              <a:spcBef>
                <a:spcPts val="0"/>
              </a:spcBef>
              <a:spcAft>
                <a:spcPts val="0"/>
              </a:spcAft>
              <a:buSzPts val="1400"/>
              <a:buFont typeface="Catamaran"/>
              <a:buChar char="●"/>
            </a:pPr>
            <a:r>
              <a:rPr lang="en">
                <a:latin typeface="Catamaran"/>
                <a:ea typeface="Catamaran"/>
                <a:cs typeface="Catamaran"/>
                <a:sym typeface="Catamaran"/>
              </a:rPr>
              <a:t>Issues, Economy and Society</a:t>
            </a:r>
            <a:endParaRPr>
              <a:latin typeface="Catamaran"/>
              <a:ea typeface="Catamaran"/>
              <a:cs typeface="Catamaran"/>
              <a:sym typeface="Catamaran"/>
            </a:endParaRPr>
          </a:p>
          <a:p>
            <a:pPr marL="457200" lvl="0" indent="-317500" algn="l" rtl="0">
              <a:spcBef>
                <a:spcPts val="0"/>
              </a:spcBef>
              <a:spcAft>
                <a:spcPts val="0"/>
              </a:spcAft>
              <a:buSzPts val="1400"/>
              <a:buFont typeface="Catamaran"/>
              <a:buChar char="●"/>
            </a:pPr>
            <a:r>
              <a:rPr lang="en">
                <a:latin typeface="Catamaran"/>
                <a:ea typeface="Catamaran"/>
                <a:cs typeface="Catamaran"/>
                <a:sym typeface="Catamaran"/>
              </a:rPr>
              <a:t>1.3 billion tons yearly</a:t>
            </a:r>
            <a:endParaRPr>
              <a:latin typeface="Catamaran"/>
              <a:ea typeface="Catamaran"/>
              <a:cs typeface="Catamaran"/>
              <a:sym typeface="Catamaran"/>
            </a:endParaRPr>
          </a:p>
          <a:p>
            <a:pPr marL="457200" lvl="0" indent="-317500" algn="l" rtl="0">
              <a:spcBef>
                <a:spcPts val="0"/>
              </a:spcBef>
              <a:spcAft>
                <a:spcPts val="0"/>
              </a:spcAft>
              <a:buSzPts val="1400"/>
              <a:buFont typeface="Catamaran"/>
              <a:buChar char="●"/>
            </a:pPr>
            <a:r>
              <a:rPr lang="en">
                <a:latin typeface="Catamaran"/>
                <a:ea typeface="Catamaran"/>
                <a:cs typeface="Catamaran"/>
                <a:sym typeface="Catamaran"/>
              </a:rPr>
              <a:t>Overproduction, expiration dates &amp; customer behavior</a:t>
            </a:r>
            <a:endParaRPr>
              <a:latin typeface="Catamaran"/>
              <a:ea typeface="Catamaran"/>
              <a:cs typeface="Catamaran"/>
              <a:sym typeface="Catamaran"/>
            </a:endParaRPr>
          </a:p>
          <a:p>
            <a:pPr marL="457200" lvl="0" indent="-317500" algn="l" rtl="0">
              <a:spcBef>
                <a:spcPts val="0"/>
              </a:spcBef>
              <a:spcAft>
                <a:spcPts val="0"/>
              </a:spcAft>
              <a:buSzPts val="1400"/>
              <a:buFont typeface="Catamaran"/>
              <a:buChar char="●"/>
            </a:pPr>
            <a:r>
              <a:rPr lang="en">
                <a:latin typeface="Catamaran"/>
                <a:ea typeface="Catamaran"/>
                <a:cs typeface="Catamaran"/>
                <a:sym typeface="Catamaran"/>
              </a:rPr>
              <a:t>Still edible</a:t>
            </a:r>
            <a:endParaRPr>
              <a:latin typeface="Catamaran"/>
              <a:ea typeface="Catamaran"/>
              <a:cs typeface="Catamaran"/>
              <a:sym typeface="Catamaran"/>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36"/>
        <p:cNvGrpSpPr/>
        <p:nvPr/>
      </p:nvGrpSpPr>
      <p:grpSpPr>
        <a:xfrm>
          <a:off x="0" y="0"/>
          <a:ext cx="0" cy="0"/>
          <a:chOff x="0" y="0"/>
          <a:chExt cx="0" cy="0"/>
        </a:xfrm>
      </p:grpSpPr>
      <p:sp>
        <p:nvSpPr>
          <p:cNvPr id="1437" name="Google Shape;1437;p70"/>
          <p:cNvSpPr txBox="1">
            <a:spLocks noGrp="1"/>
          </p:cNvSpPr>
          <p:nvPr>
            <p:ph type="title"/>
          </p:nvPr>
        </p:nvSpPr>
        <p:spPr>
          <a:xfrm>
            <a:off x="522000" y="491400"/>
            <a:ext cx="8100000" cy="647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Recycle metals</a:t>
            </a:r>
            <a:endParaRPr/>
          </a:p>
        </p:txBody>
      </p:sp>
      <p:sp>
        <p:nvSpPr>
          <p:cNvPr id="1438" name="Google Shape;1438;p70"/>
          <p:cNvSpPr txBox="1">
            <a:spLocks noGrp="1"/>
          </p:cNvSpPr>
          <p:nvPr>
            <p:ph type="body" idx="1"/>
          </p:nvPr>
        </p:nvSpPr>
        <p:spPr>
          <a:xfrm>
            <a:off x="540000" y="1204800"/>
            <a:ext cx="7647900" cy="3495300"/>
          </a:xfrm>
          <a:prstGeom prst="rect">
            <a:avLst/>
          </a:prstGeom>
        </p:spPr>
        <p:txBody>
          <a:bodyPr spcFirstLastPara="1" wrap="square" lIns="91425" tIns="91425" rIns="91425" bIns="91425" anchor="t" anchorCtr="0">
            <a:noAutofit/>
          </a:bodyPr>
          <a:lstStyle/>
          <a:p>
            <a:pPr marL="0" lvl="0" indent="457200" algn="l" rtl="0">
              <a:spcBef>
                <a:spcPts val="0"/>
              </a:spcBef>
              <a:spcAft>
                <a:spcPts val="0"/>
              </a:spcAft>
              <a:buNone/>
            </a:pPr>
            <a:endParaRPr sz="1300" b="1"/>
          </a:p>
          <a:p>
            <a:pPr marL="0" lvl="0" indent="457200" algn="l" rtl="0">
              <a:spcBef>
                <a:spcPts val="1600"/>
              </a:spcBef>
              <a:spcAft>
                <a:spcPts val="0"/>
              </a:spcAft>
              <a:buNone/>
            </a:pPr>
            <a:endParaRPr sz="1300" b="1"/>
          </a:p>
          <a:p>
            <a:pPr marL="0" lvl="0" indent="457200" algn="l" rtl="0">
              <a:spcBef>
                <a:spcPts val="1600"/>
              </a:spcBef>
              <a:spcAft>
                <a:spcPts val="0"/>
              </a:spcAft>
              <a:buNone/>
            </a:pPr>
            <a:r>
              <a:rPr lang="en" sz="1300" b="1"/>
              <a:t>Recycle</a:t>
            </a:r>
            <a:endParaRPr sz="1300" b="1"/>
          </a:p>
          <a:p>
            <a:pPr marL="0" lvl="0" indent="457200" algn="l" rtl="0">
              <a:spcBef>
                <a:spcPts val="1600"/>
              </a:spcBef>
              <a:spcAft>
                <a:spcPts val="0"/>
              </a:spcAft>
              <a:buNone/>
            </a:pPr>
            <a:r>
              <a:rPr lang="en" sz="1300" b="1"/>
              <a:t>Where do we get the metal?</a:t>
            </a:r>
            <a:endParaRPr sz="1300" b="1"/>
          </a:p>
          <a:p>
            <a:pPr marL="0" lvl="0" indent="0" algn="l" rtl="0">
              <a:spcBef>
                <a:spcPts val="1600"/>
              </a:spcBef>
              <a:spcAft>
                <a:spcPts val="0"/>
              </a:spcAft>
              <a:buNone/>
            </a:pPr>
            <a:r>
              <a:rPr lang="en"/>
              <a:t>	</a:t>
            </a:r>
            <a:endParaRPr/>
          </a:p>
          <a:p>
            <a:pPr marL="0" lvl="0" indent="0" algn="l" rtl="0">
              <a:spcBef>
                <a:spcPts val="1600"/>
              </a:spcBef>
              <a:spcAft>
                <a:spcPts val="1600"/>
              </a:spcAft>
              <a:buNone/>
            </a:pPr>
            <a:endParaRPr/>
          </a:p>
        </p:txBody>
      </p:sp>
      <p:pic>
        <p:nvPicPr>
          <p:cNvPr id="1439" name="Google Shape;1439;p70"/>
          <p:cNvPicPr preferRelativeResize="0"/>
          <p:nvPr/>
        </p:nvPicPr>
        <p:blipFill>
          <a:blip r:embed="rId3">
            <a:alphaModFix/>
          </a:blip>
          <a:stretch>
            <a:fillRect/>
          </a:stretch>
        </p:blipFill>
        <p:spPr>
          <a:xfrm>
            <a:off x="6636550" y="3786004"/>
            <a:ext cx="2457450" cy="1286050"/>
          </a:xfrm>
          <a:prstGeom prst="rect">
            <a:avLst/>
          </a:prstGeom>
          <a:noFill/>
          <a:ln>
            <a:noFill/>
          </a:ln>
        </p:spPr>
      </p:pic>
      <p:pic>
        <p:nvPicPr>
          <p:cNvPr id="1440" name="Google Shape;1440;p70"/>
          <p:cNvPicPr preferRelativeResize="0"/>
          <p:nvPr/>
        </p:nvPicPr>
        <p:blipFill rotWithShape="1">
          <a:blip r:embed="rId4">
            <a:alphaModFix/>
          </a:blip>
          <a:srcRect l="5252" t="7269" r="1446" b="19303"/>
          <a:stretch/>
        </p:blipFill>
        <p:spPr>
          <a:xfrm>
            <a:off x="3190328" y="1441175"/>
            <a:ext cx="4310801" cy="2261151"/>
          </a:xfrm>
          <a:prstGeom prst="rect">
            <a:avLst/>
          </a:prstGeom>
          <a:noFill/>
          <a:ln>
            <a:noFill/>
          </a:ln>
        </p:spPr>
      </p:pic>
      <p:pic>
        <p:nvPicPr>
          <p:cNvPr id="1441" name="Google Shape;1441;p70"/>
          <p:cNvPicPr preferRelativeResize="0"/>
          <p:nvPr/>
        </p:nvPicPr>
        <p:blipFill>
          <a:blip r:embed="rId5">
            <a:alphaModFix/>
          </a:blip>
          <a:stretch>
            <a:fillRect/>
          </a:stretch>
        </p:blipFill>
        <p:spPr>
          <a:xfrm>
            <a:off x="3190325" y="1317355"/>
            <a:ext cx="4310800" cy="2426794"/>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440"/>
                                        </p:tgtEl>
                                        <p:attrNameLst>
                                          <p:attrName>style.visibility</p:attrName>
                                        </p:attrNameLst>
                                      </p:cBhvr>
                                      <p:to>
                                        <p:strVal val="visible"/>
                                      </p:to>
                                    </p:set>
                                    <p:anim calcmode="lin" valueType="num">
                                      <p:cBhvr additive="base">
                                        <p:cTn id="7" dur="1000"/>
                                        <p:tgtEl>
                                          <p:spTgt spid="1440"/>
                                        </p:tgtEl>
                                        <p:attrNameLst>
                                          <p:attrName>ppt_x</p:attrName>
                                        </p:attrNameLst>
                                      </p:cBhvr>
                                      <p:tavLst>
                                        <p:tav tm="0">
                                          <p:val>
                                            <p:strVal val="#ppt_x-1"/>
                                          </p:val>
                                        </p:tav>
                                        <p:tav tm="100000">
                                          <p:val>
                                            <p:strVal val="#ppt_x"/>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1439"/>
                                        </p:tgtEl>
                                        <p:attrNameLst>
                                          <p:attrName>style.visibility</p:attrName>
                                        </p:attrNameLst>
                                      </p:cBhvr>
                                      <p:to>
                                        <p:strVal val="visible"/>
                                      </p:to>
                                    </p:set>
                                    <p:anim calcmode="lin" valueType="num">
                                      <p:cBhvr additive="base">
                                        <p:cTn id="12" dur="1000"/>
                                        <p:tgtEl>
                                          <p:spTgt spid="1439"/>
                                        </p:tgtEl>
                                        <p:attrNameLst>
                                          <p:attrName>ppt_x</p:attrName>
                                        </p:attrNameLst>
                                      </p:cBhvr>
                                      <p:tavLst>
                                        <p:tav tm="0">
                                          <p:val>
                                            <p:strVal val="#ppt_x+1"/>
                                          </p:val>
                                        </p:tav>
                                        <p:tav tm="100000">
                                          <p:val>
                                            <p:strVal val="#ppt_x"/>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1441"/>
                                        </p:tgtEl>
                                        <p:attrNameLst>
                                          <p:attrName>style.visibility</p:attrName>
                                        </p:attrNameLst>
                                      </p:cBhvr>
                                      <p:to>
                                        <p:strVal val="visible"/>
                                      </p:to>
                                    </p:set>
                                    <p:anim calcmode="lin" valueType="num">
                                      <p:cBhvr additive="base">
                                        <p:cTn id="17" dur="1000"/>
                                        <p:tgtEl>
                                          <p:spTgt spid="1441"/>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445"/>
        <p:cNvGrpSpPr/>
        <p:nvPr/>
      </p:nvGrpSpPr>
      <p:grpSpPr>
        <a:xfrm>
          <a:off x="0" y="0"/>
          <a:ext cx="0" cy="0"/>
          <a:chOff x="0" y="0"/>
          <a:chExt cx="0" cy="0"/>
        </a:xfrm>
      </p:grpSpPr>
      <p:sp>
        <p:nvSpPr>
          <p:cNvPr id="1446" name="Google Shape;1446;p71"/>
          <p:cNvSpPr txBox="1">
            <a:spLocks noGrp="1"/>
          </p:cNvSpPr>
          <p:nvPr>
            <p:ph type="title"/>
          </p:nvPr>
        </p:nvSpPr>
        <p:spPr>
          <a:xfrm>
            <a:off x="522000" y="491400"/>
            <a:ext cx="8100000" cy="647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Turn off the lights</a:t>
            </a:r>
            <a:endParaRPr/>
          </a:p>
        </p:txBody>
      </p:sp>
      <p:sp>
        <p:nvSpPr>
          <p:cNvPr id="1447" name="Google Shape;1447;p71"/>
          <p:cNvSpPr txBox="1">
            <a:spLocks noGrp="1"/>
          </p:cNvSpPr>
          <p:nvPr>
            <p:ph type="body" idx="1"/>
          </p:nvPr>
        </p:nvSpPr>
        <p:spPr>
          <a:xfrm>
            <a:off x="522000" y="1204800"/>
            <a:ext cx="7647900" cy="3495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a:p>
            <a:pPr marL="0" lvl="0" indent="457200" algn="l" rtl="0">
              <a:spcBef>
                <a:spcPts val="1600"/>
              </a:spcBef>
              <a:spcAft>
                <a:spcPts val="0"/>
              </a:spcAft>
              <a:buNone/>
            </a:pPr>
            <a:r>
              <a:rPr lang="en" sz="1300" b="1"/>
              <a:t>Standby mode</a:t>
            </a:r>
            <a:endParaRPr sz="1300" b="1"/>
          </a:p>
          <a:p>
            <a:pPr marL="457200" lvl="0" indent="0" algn="l" rtl="0">
              <a:spcBef>
                <a:spcPts val="1600"/>
              </a:spcBef>
              <a:spcAft>
                <a:spcPts val="0"/>
              </a:spcAft>
              <a:buNone/>
            </a:pPr>
            <a:r>
              <a:rPr lang="en" sz="1300" b="1"/>
              <a:t>Turn off</a:t>
            </a:r>
            <a:endParaRPr sz="1300" b="1"/>
          </a:p>
          <a:p>
            <a:pPr marL="457200" lvl="0" indent="0" algn="l" rtl="0">
              <a:spcBef>
                <a:spcPts val="1600"/>
              </a:spcBef>
              <a:spcAft>
                <a:spcPts val="0"/>
              </a:spcAft>
              <a:buNone/>
            </a:pPr>
            <a:r>
              <a:rPr lang="en" sz="1300" b="1"/>
              <a:t>Automatic power outlet</a:t>
            </a:r>
            <a:endParaRPr sz="1300" b="1"/>
          </a:p>
          <a:p>
            <a:pPr marL="457200" lvl="0" indent="0" algn="l" rtl="0">
              <a:spcBef>
                <a:spcPts val="1600"/>
              </a:spcBef>
              <a:spcAft>
                <a:spcPts val="1600"/>
              </a:spcAft>
              <a:buNone/>
            </a:pPr>
            <a:r>
              <a:rPr lang="en" sz="1300" b="1"/>
              <a:t>App</a:t>
            </a:r>
            <a:endParaRPr sz="1300" b="1"/>
          </a:p>
        </p:txBody>
      </p:sp>
      <p:pic>
        <p:nvPicPr>
          <p:cNvPr id="1448" name="Google Shape;1448;p71"/>
          <p:cNvPicPr preferRelativeResize="0"/>
          <p:nvPr/>
        </p:nvPicPr>
        <p:blipFill>
          <a:blip r:embed="rId3">
            <a:alphaModFix/>
          </a:blip>
          <a:stretch>
            <a:fillRect/>
          </a:stretch>
        </p:blipFill>
        <p:spPr>
          <a:xfrm>
            <a:off x="6253150" y="2607947"/>
            <a:ext cx="1905000" cy="1378250"/>
          </a:xfrm>
          <a:prstGeom prst="rect">
            <a:avLst/>
          </a:prstGeom>
          <a:noFill/>
          <a:ln>
            <a:noFill/>
          </a:ln>
        </p:spPr>
      </p:pic>
      <p:pic>
        <p:nvPicPr>
          <p:cNvPr id="1449" name="Google Shape;1449;p71"/>
          <p:cNvPicPr preferRelativeResize="0"/>
          <p:nvPr/>
        </p:nvPicPr>
        <p:blipFill>
          <a:blip r:embed="rId4">
            <a:alphaModFix/>
          </a:blip>
          <a:stretch>
            <a:fillRect/>
          </a:stretch>
        </p:blipFill>
        <p:spPr>
          <a:xfrm>
            <a:off x="4158675" y="3306550"/>
            <a:ext cx="1676225" cy="1676225"/>
          </a:xfrm>
          <a:prstGeom prst="rect">
            <a:avLst/>
          </a:prstGeom>
          <a:noFill/>
          <a:ln>
            <a:noFill/>
          </a:ln>
        </p:spPr>
      </p:pic>
      <p:pic>
        <p:nvPicPr>
          <p:cNvPr id="1450" name="Google Shape;1450;p71"/>
          <p:cNvPicPr preferRelativeResize="0"/>
          <p:nvPr/>
        </p:nvPicPr>
        <p:blipFill>
          <a:blip r:embed="rId5">
            <a:alphaModFix/>
          </a:blip>
          <a:stretch>
            <a:fillRect/>
          </a:stretch>
        </p:blipFill>
        <p:spPr>
          <a:xfrm>
            <a:off x="3250925" y="1436700"/>
            <a:ext cx="2533650" cy="1571625"/>
          </a:xfrm>
          <a:prstGeom prst="rect">
            <a:avLst/>
          </a:prstGeom>
          <a:noFill/>
          <a:ln>
            <a:noFill/>
          </a:ln>
        </p:spPr>
      </p:pic>
      <p:pic>
        <p:nvPicPr>
          <p:cNvPr id="1451" name="Google Shape;1451;p71"/>
          <p:cNvPicPr preferRelativeResize="0"/>
          <p:nvPr/>
        </p:nvPicPr>
        <p:blipFill>
          <a:blip r:embed="rId6">
            <a:alphaModFix/>
          </a:blip>
          <a:stretch>
            <a:fillRect/>
          </a:stretch>
        </p:blipFill>
        <p:spPr>
          <a:xfrm>
            <a:off x="3474000" y="1204811"/>
            <a:ext cx="5102435" cy="3954348"/>
          </a:xfrm>
          <a:prstGeom prst="rect">
            <a:avLst/>
          </a:prstGeom>
          <a:noFill/>
          <a:ln>
            <a:noFill/>
          </a:ln>
          <a:effectLst>
            <a:outerShdw dist="9525" algn="bl" rotWithShape="0">
              <a:srgbClr val="000000"/>
            </a:outerShdw>
            <a:reflection stA="0" endPos="1000" fadeDir="5400012" sy="-100000" algn="bl" rotWithShape="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450"/>
                                        </p:tgtEl>
                                        <p:attrNameLst>
                                          <p:attrName>style.visibility</p:attrName>
                                        </p:attrNameLst>
                                      </p:cBhvr>
                                      <p:to>
                                        <p:strVal val="visible"/>
                                      </p:to>
                                    </p:set>
                                    <p:anim calcmode="lin" valueType="num">
                                      <p:cBhvr additive="base">
                                        <p:cTn id="7" dur="1000"/>
                                        <p:tgtEl>
                                          <p:spTgt spid="1450"/>
                                        </p:tgtEl>
                                        <p:attrNameLst>
                                          <p:attrName>ppt_x</p:attrName>
                                        </p:attrNameLst>
                                      </p:cBhvr>
                                      <p:tavLst>
                                        <p:tav tm="0">
                                          <p:val>
                                            <p:strVal val="#ppt_x+1"/>
                                          </p:val>
                                        </p:tav>
                                        <p:tav tm="100000">
                                          <p:val>
                                            <p:strVal val="#ppt_x"/>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1448"/>
                                        </p:tgtEl>
                                        <p:attrNameLst>
                                          <p:attrName>style.visibility</p:attrName>
                                        </p:attrNameLst>
                                      </p:cBhvr>
                                      <p:to>
                                        <p:strVal val="visible"/>
                                      </p:to>
                                    </p:set>
                                    <p:anim calcmode="lin" valueType="num">
                                      <p:cBhvr additive="base">
                                        <p:cTn id="12" dur="1000"/>
                                        <p:tgtEl>
                                          <p:spTgt spid="1448"/>
                                        </p:tgtEl>
                                        <p:attrNameLst>
                                          <p:attrName>ppt_x</p:attrName>
                                        </p:attrNameLst>
                                      </p:cBhvr>
                                      <p:tavLst>
                                        <p:tav tm="0">
                                          <p:val>
                                            <p:strVal val="#ppt_x+1"/>
                                          </p:val>
                                        </p:tav>
                                        <p:tav tm="100000">
                                          <p:val>
                                            <p:strVal val="#ppt_x"/>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449"/>
                                        </p:tgtEl>
                                        <p:attrNameLst>
                                          <p:attrName>style.visibility</p:attrName>
                                        </p:attrNameLst>
                                      </p:cBhvr>
                                      <p:to>
                                        <p:strVal val="visible"/>
                                      </p:to>
                                    </p:set>
                                    <p:anim calcmode="lin" valueType="num">
                                      <p:cBhvr additive="base">
                                        <p:cTn id="17" dur="1000"/>
                                        <p:tgtEl>
                                          <p:spTgt spid="1449"/>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xit" presetSubtype="4" fill="hold" nodeType="clickEffect">
                                  <p:stCondLst>
                                    <p:cond delay="0"/>
                                  </p:stCondLst>
                                  <p:childTnLst>
                                    <p:anim calcmode="lin" valueType="num">
                                      <p:cBhvr additive="base">
                                        <p:cTn id="21" dur="200"/>
                                        <p:tgtEl>
                                          <p:spTgt spid="1449"/>
                                        </p:tgtEl>
                                        <p:attrNameLst>
                                          <p:attrName>ppt_y</p:attrName>
                                        </p:attrNameLst>
                                      </p:cBhvr>
                                      <p:tavLst>
                                        <p:tav tm="0">
                                          <p:val>
                                            <p:strVal val="#ppt_y"/>
                                          </p:val>
                                        </p:tav>
                                        <p:tav tm="100000">
                                          <p:val>
                                            <p:strVal val="#ppt_y+1"/>
                                          </p:val>
                                        </p:tav>
                                      </p:tavLst>
                                    </p:anim>
                                    <p:set>
                                      <p:cBhvr>
                                        <p:cTn id="22" dur="1" fill="hold">
                                          <p:stCondLst>
                                            <p:cond delay="200"/>
                                          </p:stCondLst>
                                        </p:cTn>
                                        <p:tgtEl>
                                          <p:spTgt spid="1449"/>
                                        </p:tgtEl>
                                        <p:attrNameLst>
                                          <p:attrName>style.visibility</p:attrName>
                                        </p:attrNameLst>
                                      </p:cBhvr>
                                      <p:to>
                                        <p:strVal val="hidden"/>
                                      </p:to>
                                    </p:set>
                                  </p:childTnLst>
                                </p:cTn>
                              </p:par>
                            </p:childTnLst>
                          </p:cTn>
                        </p:par>
                        <p:par>
                          <p:cTn id="23" fill="hold">
                            <p:stCondLst>
                              <p:cond delay="200"/>
                            </p:stCondLst>
                            <p:childTnLst>
                              <p:par>
                                <p:cTn id="24" presetID="2" presetClass="exit" presetSubtype="2" fill="hold" nodeType="afterEffect">
                                  <p:stCondLst>
                                    <p:cond delay="0"/>
                                  </p:stCondLst>
                                  <p:childTnLst>
                                    <p:anim calcmode="lin" valueType="num">
                                      <p:cBhvr additive="base">
                                        <p:cTn id="25" dur="200"/>
                                        <p:tgtEl>
                                          <p:spTgt spid="1450"/>
                                        </p:tgtEl>
                                        <p:attrNameLst>
                                          <p:attrName>ppt_x</p:attrName>
                                        </p:attrNameLst>
                                      </p:cBhvr>
                                      <p:tavLst>
                                        <p:tav tm="0">
                                          <p:val>
                                            <p:strVal val="#ppt_x"/>
                                          </p:val>
                                        </p:tav>
                                        <p:tav tm="100000">
                                          <p:val>
                                            <p:strVal val="#ppt_x+1"/>
                                          </p:val>
                                        </p:tav>
                                      </p:tavLst>
                                    </p:anim>
                                    <p:set>
                                      <p:cBhvr>
                                        <p:cTn id="26" dur="1" fill="hold">
                                          <p:stCondLst>
                                            <p:cond delay="200"/>
                                          </p:stCondLst>
                                        </p:cTn>
                                        <p:tgtEl>
                                          <p:spTgt spid="1450"/>
                                        </p:tgtEl>
                                        <p:attrNameLst>
                                          <p:attrName>style.visibility</p:attrName>
                                        </p:attrNameLst>
                                      </p:cBhvr>
                                      <p:to>
                                        <p:strVal val="hidden"/>
                                      </p:to>
                                    </p:set>
                                  </p:childTnLst>
                                </p:cTn>
                              </p:par>
                            </p:childTnLst>
                          </p:cTn>
                        </p:par>
                        <p:par>
                          <p:cTn id="27" fill="hold">
                            <p:stCondLst>
                              <p:cond delay="400"/>
                            </p:stCondLst>
                            <p:childTnLst>
                              <p:par>
                                <p:cTn id="28" presetID="2" presetClass="exit" presetSubtype="2" fill="hold" nodeType="afterEffect">
                                  <p:stCondLst>
                                    <p:cond delay="0"/>
                                  </p:stCondLst>
                                  <p:childTnLst>
                                    <p:anim calcmode="lin" valueType="num">
                                      <p:cBhvr additive="base">
                                        <p:cTn id="29" dur="200"/>
                                        <p:tgtEl>
                                          <p:spTgt spid="1448"/>
                                        </p:tgtEl>
                                        <p:attrNameLst>
                                          <p:attrName>ppt_x</p:attrName>
                                        </p:attrNameLst>
                                      </p:cBhvr>
                                      <p:tavLst>
                                        <p:tav tm="0">
                                          <p:val>
                                            <p:strVal val="#ppt_x"/>
                                          </p:val>
                                        </p:tav>
                                        <p:tav tm="100000">
                                          <p:val>
                                            <p:strVal val="#ppt_x+1"/>
                                          </p:val>
                                        </p:tav>
                                      </p:tavLst>
                                    </p:anim>
                                    <p:set>
                                      <p:cBhvr>
                                        <p:cTn id="30" dur="1" fill="hold">
                                          <p:stCondLst>
                                            <p:cond delay="200"/>
                                          </p:stCondLst>
                                        </p:cTn>
                                        <p:tgtEl>
                                          <p:spTgt spid="1448"/>
                                        </p:tgtEl>
                                        <p:attrNameLst>
                                          <p:attrName>style.visibility</p:attrName>
                                        </p:attrNameLst>
                                      </p:cBhvr>
                                      <p:to>
                                        <p:strVal val="hidden"/>
                                      </p:to>
                                    </p:set>
                                  </p:childTnLst>
                                </p:cTn>
                              </p:par>
                            </p:childTnLst>
                          </p:cTn>
                        </p:par>
                        <p:par>
                          <p:cTn id="31" fill="hold">
                            <p:stCondLst>
                              <p:cond delay="600"/>
                            </p:stCondLst>
                            <p:childTnLst>
                              <p:par>
                                <p:cTn id="32" presetID="2" presetClass="entr" presetSubtype="4" fill="hold" nodeType="afterEffect">
                                  <p:stCondLst>
                                    <p:cond delay="0"/>
                                  </p:stCondLst>
                                  <p:childTnLst>
                                    <p:set>
                                      <p:cBhvr>
                                        <p:cTn id="33" dur="1" fill="hold">
                                          <p:stCondLst>
                                            <p:cond delay="0"/>
                                          </p:stCondLst>
                                        </p:cTn>
                                        <p:tgtEl>
                                          <p:spTgt spid="1451"/>
                                        </p:tgtEl>
                                        <p:attrNameLst>
                                          <p:attrName>style.visibility</p:attrName>
                                        </p:attrNameLst>
                                      </p:cBhvr>
                                      <p:to>
                                        <p:strVal val="visible"/>
                                      </p:to>
                                    </p:set>
                                    <p:anim calcmode="lin" valueType="num">
                                      <p:cBhvr additive="base">
                                        <p:cTn id="34" dur="500"/>
                                        <p:tgtEl>
                                          <p:spTgt spid="14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455"/>
        <p:cNvGrpSpPr/>
        <p:nvPr/>
      </p:nvGrpSpPr>
      <p:grpSpPr>
        <a:xfrm>
          <a:off x="0" y="0"/>
          <a:ext cx="0" cy="0"/>
          <a:chOff x="0" y="0"/>
          <a:chExt cx="0" cy="0"/>
        </a:xfrm>
      </p:grpSpPr>
      <p:sp>
        <p:nvSpPr>
          <p:cNvPr id="1456" name="Google Shape;1456;p72"/>
          <p:cNvSpPr txBox="1">
            <a:spLocks noGrp="1"/>
          </p:cNvSpPr>
          <p:nvPr>
            <p:ph type="title"/>
          </p:nvPr>
        </p:nvSpPr>
        <p:spPr>
          <a:xfrm>
            <a:off x="522000" y="491400"/>
            <a:ext cx="8100000" cy="647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New electronics</a:t>
            </a:r>
            <a:endParaRPr/>
          </a:p>
        </p:txBody>
      </p:sp>
      <p:sp>
        <p:nvSpPr>
          <p:cNvPr id="1457" name="Google Shape;1457;p72"/>
          <p:cNvSpPr txBox="1">
            <a:spLocks noGrp="1"/>
          </p:cNvSpPr>
          <p:nvPr>
            <p:ph type="body" idx="1"/>
          </p:nvPr>
        </p:nvSpPr>
        <p:spPr>
          <a:xfrm>
            <a:off x="540000" y="1204800"/>
            <a:ext cx="7647900" cy="3495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000000"/>
                </a:solidFill>
              </a:rPr>
              <a:t>Here is why you should buy new electronics</a:t>
            </a:r>
            <a:endParaRPr>
              <a:solidFill>
                <a:srgbClr val="000000"/>
              </a:solidFill>
            </a:endParaRPr>
          </a:p>
          <a:p>
            <a:pPr marL="457200" lvl="0" indent="-298450" algn="l" rtl="0">
              <a:lnSpc>
                <a:spcPct val="107916"/>
              </a:lnSpc>
              <a:spcBef>
                <a:spcPts val="1600"/>
              </a:spcBef>
              <a:spcAft>
                <a:spcPts val="0"/>
              </a:spcAft>
              <a:buClr>
                <a:srgbClr val="000000"/>
              </a:buClr>
              <a:buSzPts val="1100"/>
              <a:buFont typeface="Calibri"/>
              <a:buAutoNum type="arabicPeriod"/>
            </a:pPr>
            <a:r>
              <a:rPr lang="en" sz="1100">
                <a:solidFill>
                  <a:srgbClr val="000000"/>
                </a:solidFill>
                <a:latin typeface="Calibri"/>
                <a:ea typeface="Calibri"/>
                <a:cs typeface="Calibri"/>
                <a:sym typeface="Calibri"/>
              </a:rPr>
              <a:t>Upgraded features and functionality</a:t>
            </a:r>
            <a:endParaRPr sz="1100">
              <a:solidFill>
                <a:srgbClr val="000000"/>
              </a:solidFill>
              <a:latin typeface="Calibri"/>
              <a:ea typeface="Calibri"/>
              <a:cs typeface="Calibri"/>
              <a:sym typeface="Calibri"/>
            </a:endParaRPr>
          </a:p>
          <a:p>
            <a:pPr marL="457200" lvl="0" indent="-298450" algn="l" rtl="0">
              <a:lnSpc>
                <a:spcPct val="107916"/>
              </a:lnSpc>
              <a:spcBef>
                <a:spcPts val="800"/>
              </a:spcBef>
              <a:spcAft>
                <a:spcPts val="0"/>
              </a:spcAft>
              <a:buClr>
                <a:srgbClr val="000000"/>
              </a:buClr>
              <a:buSzPts val="1100"/>
              <a:buFont typeface="Calibri"/>
              <a:buAutoNum type="arabicPeriod"/>
            </a:pPr>
            <a:r>
              <a:rPr lang="en" sz="1100">
                <a:solidFill>
                  <a:srgbClr val="000000"/>
                </a:solidFill>
                <a:latin typeface="Calibri"/>
                <a:ea typeface="Calibri"/>
                <a:cs typeface="Calibri"/>
                <a:sym typeface="Calibri"/>
              </a:rPr>
              <a:t>Improved performance</a:t>
            </a:r>
            <a:endParaRPr sz="1100">
              <a:solidFill>
                <a:srgbClr val="000000"/>
              </a:solidFill>
              <a:latin typeface="Calibri"/>
              <a:ea typeface="Calibri"/>
              <a:cs typeface="Calibri"/>
              <a:sym typeface="Calibri"/>
            </a:endParaRPr>
          </a:p>
          <a:p>
            <a:pPr marL="457200" lvl="0" indent="-298450" algn="l" rtl="0">
              <a:lnSpc>
                <a:spcPct val="107916"/>
              </a:lnSpc>
              <a:spcBef>
                <a:spcPts val="800"/>
              </a:spcBef>
              <a:spcAft>
                <a:spcPts val="0"/>
              </a:spcAft>
              <a:buClr>
                <a:srgbClr val="000000"/>
              </a:buClr>
              <a:buSzPts val="1100"/>
              <a:buFont typeface="Calibri"/>
              <a:buAutoNum type="arabicPeriod"/>
            </a:pPr>
            <a:r>
              <a:rPr lang="en" sz="1100">
                <a:solidFill>
                  <a:srgbClr val="000000"/>
                </a:solidFill>
                <a:latin typeface="Calibri"/>
                <a:ea typeface="Calibri"/>
                <a:cs typeface="Calibri"/>
                <a:sym typeface="Calibri"/>
              </a:rPr>
              <a:t>Reliability</a:t>
            </a:r>
            <a:endParaRPr sz="1100">
              <a:solidFill>
                <a:srgbClr val="000000"/>
              </a:solidFill>
              <a:latin typeface="Calibri"/>
              <a:ea typeface="Calibri"/>
              <a:cs typeface="Calibri"/>
              <a:sym typeface="Calibri"/>
            </a:endParaRPr>
          </a:p>
          <a:p>
            <a:pPr marL="457200" lvl="0" indent="-298450" algn="l" rtl="0">
              <a:lnSpc>
                <a:spcPct val="107916"/>
              </a:lnSpc>
              <a:spcBef>
                <a:spcPts val="800"/>
              </a:spcBef>
              <a:spcAft>
                <a:spcPts val="0"/>
              </a:spcAft>
              <a:buClr>
                <a:srgbClr val="000000"/>
              </a:buClr>
              <a:buSzPts val="1100"/>
              <a:buFont typeface="Calibri"/>
              <a:buAutoNum type="arabicPeriod"/>
            </a:pPr>
            <a:r>
              <a:rPr lang="en" sz="1100">
                <a:solidFill>
                  <a:srgbClr val="000000"/>
                </a:solidFill>
                <a:latin typeface="Calibri"/>
                <a:ea typeface="Calibri"/>
                <a:cs typeface="Calibri"/>
                <a:sym typeface="Calibri"/>
              </a:rPr>
              <a:t>Energy Efficiency</a:t>
            </a:r>
            <a:endParaRPr sz="1100">
              <a:solidFill>
                <a:srgbClr val="000000"/>
              </a:solidFill>
              <a:latin typeface="Calibri"/>
              <a:ea typeface="Calibri"/>
              <a:cs typeface="Calibri"/>
              <a:sym typeface="Calibri"/>
            </a:endParaRPr>
          </a:p>
          <a:p>
            <a:pPr marL="457200" lvl="0" indent="-298450" algn="l" rtl="0">
              <a:lnSpc>
                <a:spcPct val="107916"/>
              </a:lnSpc>
              <a:spcBef>
                <a:spcPts val="800"/>
              </a:spcBef>
              <a:spcAft>
                <a:spcPts val="0"/>
              </a:spcAft>
              <a:buClr>
                <a:srgbClr val="000000"/>
              </a:buClr>
              <a:buSzPts val="1100"/>
              <a:buFont typeface="Calibri"/>
              <a:buAutoNum type="arabicPeriod"/>
            </a:pPr>
            <a:r>
              <a:rPr lang="en" sz="1100">
                <a:solidFill>
                  <a:srgbClr val="000000"/>
                </a:solidFill>
                <a:latin typeface="Calibri"/>
                <a:ea typeface="Calibri"/>
                <a:cs typeface="Calibri"/>
                <a:sym typeface="Calibri"/>
              </a:rPr>
              <a:t>Security</a:t>
            </a:r>
            <a:endParaRPr sz="1100">
              <a:solidFill>
                <a:srgbClr val="000000"/>
              </a:solidFill>
              <a:latin typeface="Calibri"/>
              <a:ea typeface="Calibri"/>
              <a:cs typeface="Calibri"/>
              <a:sym typeface="Calibri"/>
            </a:endParaRPr>
          </a:p>
          <a:p>
            <a:pPr marL="0" lvl="0" indent="0" algn="l" rtl="0">
              <a:lnSpc>
                <a:spcPct val="107916"/>
              </a:lnSpc>
              <a:spcBef>
                <a:spcPts val="800"/>
              </a:spcBef>
              <a:spcAft>
                <a:spcPts val="800"/>
              </a:spcAft>
              <a:buNone/>
            </a:pPr>
            <a:endParaRPr sz="1100">
              <a:solidFill>
                <a:srgbClr val="000000"/>
              </a:solidFill>
              <a:latin typeface="Calibri"/>
              <a:ea typeface="Calibri"/>
              <a:cs typeface="Calibri"/>
              <a:sym typeface="Calibri"/>
            </a:endParaRPr>
          </a:p>
        </p:txBody>
      </p:sp>
      <p:pic>
        <p:nvPicPr>
          <p:cNvPr id="1458" name="Google Shape;1458;p72"/>
          <p:cNvPicPr preferRelativeResize="0"/>
          <p:nvPr/>
        </p:nvPicPr>
        <p:blipFill>
          <a:blip r:embed="rId3">
            <a:alphaModFix/>
          </a:blip>
          <a:stretch>
            <a:fillRect/>
          </a:stretch>
        </p:blipFill>
        <p:spPr>
          <a:xfrm>
            <a:off x="3355000" y="1963250"/>
            <a:ext cx="5789000" cy="2894500"/>
          </a:xfrm>
          <a:prstGeom prst="rect">
            <a:avLst/>
          </a:prstGeom>
          <a:noFill/>
          <a:ln>
            <a:noFill/>
          </a:ln>
        </p:spPr>
      </p:pic>
      <p:pic>
        <p:nvPicPr>
          <p:cNvPr id="1459" name="Google Shape;1459;p72"/>
          <p:cNvPicPr preferRelativeResize="0"/>
          <p:nvPr/>
        </p:nvPicPr>
        <p:blipFill>
          <a:blip r:embed="rId4">
            <a:alphaModFix/>
          </a:blip>
          <a:stretch>
            <a:fillRect/>
          </a:stretch>
        </p:blipFill>
        <p:spPr>
          <a:xfrm>
            <a:off x="3915713" y="1963250"/>
            <a:ext cx="2466975" cy="184785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2" fill="hold" nodeType="clickEffect">
                                  <p:stCondLst>
                                    <p:cond delay="0"/>
                                  </p:stCondLst>
                                  <p:childTnLst>
                                    <p:anim calcmode="lin" valueType="num">
                                      <p:cBhvr additive="base">
                                        <p:cTn id="6" dur="1000"/>
                                        <p:tgtEl>
                                          <p:spTgt spid="1458"/>
                                        </p:tgtEl>
                                        <p:attrNameLst>
                                          <p:attrName>ppt_x</p:attrName>
                                        </p:attrNameLst>
                                      </p:cBhvr>
                                      <p:tavLst>
                                        <p:tav tm="0">
                                          <p:val>
                                            <p:strVal val="#ppt_x"/>
                                          </p:val>
                                        </p:tav>
                                        <p:tav tm="100000">
                                          <p:val>
                                            <p:strVal val="#ppt_x+1"/>
                                          </p:val>
                                        </p:tav>
                                      </p:tavLst>
                                    </p:anim>
                                    <p:set>
                                      <p:cBhvr>
                                        <p:cTn id="7" dur="1" fill="hold">
                                          <p:stCondLst>
                                            <p:cond delay="1000"/>
                                          </p:stCondLst>
                                        </p:cTn>
                                        <p:tgtEl>
                                          <p:spTgt spid="1458"/>
                                        </p:tgtEl>
                                        <p:attrNameLst>
                                          <p:attrName>style.visibility</p:attrName>
                                        </p:attrNameLst>
                                      </p:cBhvr>
                                      <p:to>
                                        <p:strVal val="hidden"/>
                                      </p:to>
                                    </p:set>
                                  </p:childTnLst>
                                </p:cTn>
                              </p:par>
                              <p:par>
                                <p:cTn id="8" presetID="2" presetClass="entr" presetSubtype="8" fill="hold" nodeType="withEffect">
                                  <p:stCondLst>
                                    <p:cond delay="0"/>
                                  </p:stCondLst>
                                  <p:childTnLst>
                                    <p:set>
                                      <p:cBhvr>
                                        <p:cTn id="9" dur="1" fill="hold">
                                          <p:stCondLst>
                                            <p:cond delay="0"/>
                                          </p:stCondLst>
                                        </p:cTn>
                                        <p:tgtEl>
                                          <p:spTgt spid="1459"/>
                                        </p:tgtEl>
                                        <p:attrNameLst>
                                          <p:attrName>style.visibility</p:attrName>
                                        </p:attrNameLst>
                                      </p:cBhvr>
                                      <p:to>
                                        <p:strVal val="visible"/>
                                      </p:to>
                                    </p:set>
                                    <p:anim calcmode="lin" valueType="num">
                                      <p:cBhvr additive="base">
                                        <p:cTn id="10" dur="1000"/>
                                        <p:tgtEl>
                                          <p:spTgt spid="1459"/>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463"/>
        <p:cNvGrpSpPr/>
        <p:nvPr/>
      </p:nvGrpSpPr>
      <p:grpSpPr>
        <a:xfrm>
          <a:off x="0" y="0"/>
          <a:ext cx="0" cy="0"/>
          <a:chOff x="0" y="0"/>
          <a:chExt cx="0" cy="0"/>
        </a:xfrm>
      </p:grpSpPr>
      <p:sp>
        <p:nvSpPr>
          <p:cNvPr id="1464" name="Google Shape;1464;p73"/>
          <p:cNvSpPr txBox="1">
            <a:spLocks noGrp="1"/>
          </p:cNvSpPr>
          <p:nvPr>
            <p:ph type="title"/>
          </p:nvPr>
        </p:nvSpPr>
        <p:spPr>
          <a:xfrm>
            <a:off x="522000" y="491400"/>
            <a:ext cx="8100000" cy="647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Public Transportation</a:t>
            </a:r>
            <a:endParaRPr/>
          </a:p>
        </p:txBody>
      </p:sp>
      <p:sp>
        <p:nvSpPr>
          <p:cNvPr id="1465" name="Google Shape;1465;p73"/>
          <p:cNvSpPr txBox="1">
            <a:spLocks noGrp="1"/>
          </p:cNvSpPr>
          <p:nvPr>
            <p:ph type="body" idx="1"/>
          </p:nvPr>
        </p:nvSpPr>
        <p:spPr>
          <a:xfrm>
            <a:off x="522000" y="1197650"/>
            <a:ext cx="7647900" cy="3495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900"/>
              <a:t>A list of the types of public transportation</a:t>
            </a:r>
            <a:endParaRPr sz="1900"/>
          </a:p>
          <a:p>
            <a:pPr marL="457200" lvl="0" indent="-323850" algn="l" rtl="0">
              <a:spcBef>
                <a:spcPts val="1600"/>
              </a:spcBef>
              <a:spcAft>
                <a:spcPts val="0"/>
              </a:spcAft>
              <a:buSzPts val="1500"/>
              <a:buAutoNum type="arabicPeriod"/>
            </a:pPr>
            <a:r>
              <a:rPr lang="en" sz="1500"/>
              <a:t>Bus</a:t>
            </a:r>
            <a:endParaRPr sz="1500"/>
          </a:p>
          <a:p>
            <a:pPr marL="457200" lvl="0" indent="-323850" algn="l" rtl="0">
              <a:spcBef>
                <a:spcPts val="0"/>
              </a:spcBef>
              <a:spcAft>
                <a:spcPts val="0"/>
              </a:spcAft>
              <a:buSzPts val="1500"/>
              <a:buAutoNum type="arabicPeriod"/>
            </a:pPr>
            <a:r>
              <a:rPr lang="en" sz="1500"/>
              <a:t>Train</a:t>
            </a:r>
            <a:endParaRPr sz="1500"/>
          </a:p>
          <a:p>
            <a:pPr marL="457200" lvl="0" indent="-323850" algn="l" rtl="0">
              <a:spcBef>
                <a:spcPts val="0"/>
              </a:spcBef>
              <a:spcAft>
                <a:spcPts val="0"/>
              </a:spcAft>
              <a:buSzPts val="1500"/>
              <a:buAutoNum type="arabicPeriod"/>
            </a:pPr>
            <a:r>
              <a:rPr lang="en" sz="1500"/>
              <a:t>Plane  </a:t>
            </a:r>
            <a:endParaRPr sz="1500"/>
          </a:p>
          <a:p>
            <a:pPr marL="457200" lvl="0" indent="0" algn="l" rtl="0">
              <a:spcBef>
                <a:spcPts val="1600"/>
              </a:spcBef>
              <a:spcAft>
                <a:spcPts val="1600"/>
              </a:spcAft>
              <a:buNone/>
            </a:pPr>
            <a:endParaRPr sz="1500"/>
          </a:p>
        </p:txBody>
      </p:sp>
      <p:pic>
        <p:nvPicPr>
          <p:cNvPr id="1466" name="Google Shape;1466;p73"/>
          <p:cNvPicPr preferRelativeResize="0"/>
          <p:nvPr/>
        </p:nvPicPr>
        <p:blipFill>
          <a:blip r:embed="rId3">
            <a:alphaModFix/>
          </a:blip>
          <a:stretch>
            <a:fillRect/>
          </a:stretch>
        </p:blipFill>
        <p:spPr>
          <a:xfrm>
            <a:off x="3025826" y="1805351"/>
            <a:ext cx="5684398" cy="3197474"/>
          </a:xfrm>
          <a:prstGeom prst="rect">
            <a:avLst/>
          </a:prstGeom>
          <a:noFill/>
          <a:ln>
            <a:noFill/>
          </a:ln>
        </p:spPr>
      </p:pic>
      <p:pic>
        <p:nvPicPr>
          <p:cNvPr id="1467" name="Google Shape;1467;p73"/>
          <p:cNvPicPr preferRelativeResize="0"/>
          <p:nvPr/>
        </p:nvPicPr>
        <p:blipFill>
          <a:blip r:embed="rId4">
            <a:alphaModFix/>
          </a:blip>
          <a:stretch>
            <a:fillRect/>
          </a:stretch>
        </p:blipFill>
        <p:spPr>
          <a:xfrm>
            <a:off x="3389250" y="1853888"/>
            <a:ext cx="5715000" cy="3000375"/>
          </a:xfrm>
          <a:prstGeom prst="rect">
            <a:avLst/>
          </a:prstGeom>
          <a:noFill/>
          <a:ln>
            <a:noFill/>
          </a:ln>
        </p:spPr>
      </p:pic>
      <p:pic>
        <p:nvPicPr>
          <p:cNvPr id="1468" name="Google Shape;1468;p73"/>
          <p:cNvPicPr preferRelativeResize="0"/>
          <p:nvPr/>
        </p:nvPicPr>
        <p:blipFill>
          <a:blip r:embed="rId5">
            <a:alphaModFix/>
          </a:blip>
          <a:stretch>
            <a:fillRect/>
          </a:stretch>
        </p:blipFill>
        <p:spPr>
          <a:xfrm>
            <a:off x="3389249" y="1707200"/>
            <a:ext cx="5684400" cy="3703735"/>
          </a:xfrm>
          <a:prstGeom prst="rect">
            <a:avLst/>
          </a:prstGeom>
          <a:noFill/>
          <a:ln>
            <a:noFill/>
          </a:ln>
        </p:spPr>
      </p:pic>
      <p:pic>
        <p:nvPicPr>
          <p:cNvPr id="1469" name="Google Shape;1469;p73"/>
          <p:cNvPicPr preferRelativeResize="0"/>
          <p:nvPr/>
        </p:nvPicPr>
        <p:blipFill>
          <a:blip r:embed="rId6">
            <a:alphaModFix/>
          </a:blip>
          <a:stretch>
            <a:fillRect/>
          </a:stretch>
        </p:blipFill>
        <p:spPr>
          <a:xfrm>
            <a:off x="3075425" y="1552225"/>
            <a:ext cx="6584400" cy="3703725"/>
          </a:xfrm>
          <a:prstGeom prst="rect">
            <a:avLst/>
          </a:prstGeom>
          <a:noFill/>
          <a:ln>
            <a:noFill/>
          </a:ln>
        </p:spPr>
      </p:pic>
      <p:pic>
        <p:nvPicPr>
          <p:cNvPr id="1470" name="Google Shape;1470;p73"/>
          <p:cNvPicPr preferRelativeResize="0"/>
          <p:nvPr/>
        </p:nvPicPr>
        <p:blipFill>
          <a:blip r:embed="rId7">
            <a:alphaModFix/>
          </a:blip>
          <a:stretch>
            <a:fillRect/>
          </a:stretch>
        </p:blipFill>
        <p:spPr>
          <a:xfrm>
            <a:off x="4668275" y="1495275"/>
            <a:ext cx="4041951" cy="3760674"/>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6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6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6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6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35"/>
        <p:cNvGrpSpPr/>
        <p:nvPr/>
      </p:nvGrpSpPr>
      <p:grpSpPr>
        <a:xfrm>
          <a:off x="0" y="0"/>
          <a:ext cx="0" cy="0"/>
          <a:chOff x="0" y="0"/>
          <a:chExt cx="0" cy="0"/>
        </a:xfrm>
      </p:grpSpPr>
      <p:sp>
        <p:nvSpPr>
          <p:cNvPr id="1336" name="Google Shape;1336;p56"/>
          <p:cNvSpPr txBox="1">
            <a:spLocks noGrp="1"/>
          </p:cNvSpPr>
          <p:nvPr>
            <p:ph type="subTitle" idx="1"/>
          </p:nvPr>
        </p:nvSpPr>
        <p:spPr>
          <a:xfrm>
            <a:off x="3054000" y="2962350"/>
            <a:ext cx="3036000" cy="1080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endParaRPr/>
          </a:p>
        </p:txBody>
      </p:sp>
      <p:pic>
        <p:nvPicPr>
          <p:cNvPr id="1337" name="Google Shape;1337;p56" descr="Svardiagram i Analyse. Titel på spørgsmål: Your personal Earth overshoot day is in:. Antal svar: 5 svar." title="Your personal Earth overshoot day is in:"/>
          <p:cNvPicPr preferRelativeResize="0"/>
          <p:nvPr/>
        </p:nvPicPr>
        <p:blipFill>
          <a:blip r:embed="rId3">
            <a:alphaModFix/>
          </a:blip>
          <a:stretch>
            <a:fillRect/>
          </a:stretch>
        </p:blipFill>
        <p:spPr>
          <a:xfrm>
            <a:off x="1579101" y="191375"/>
            <a:ext cx="6900552" cy="290442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474"/>
        <p:cNvGrpSpPr/>
        <p:nvPr/>
      </p:nvGrpSpPr>
      <p:grpSpPr>
        <a:xfrm>
          <a:off x="0" y="0"/>
          <a:ext cx="0" cy="0"/>
          <a:chOff x="0" y="0"/>
          <a:chExt cx="0" cy="0"/>
        </a:xfrm>
      </p:grpSpPr>
      <p:sp>
        <p:nvSpPr>
          <p:cNvPr id="1475" name="Google Shape;1475;p74"/>
          <p:cNvSpPr txBox="1">
            <a:spLocks noGrp="1"/>
          </p:cNvSpPr>
          <p:nvPr>
            <p:ph type="title"/>
          </p:nvPr>
        </p:nvSpPr>
        <p:spPr>
          <a:xfrm>
            <a:off x="522000" y="491400"/>
            <a:ext cx="8100000" cy="647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Green energy sources</a:t>
            </a:r>
            <a:endParaRPr/>
          </a:p>
        </p:txBody>
      </p:sp>
      <p:sp>
        <p:nvSpPr>
          <p:cNvPr id="1476" name="Google Shape;1476;p74"/>
          <p:cNvSpPr txBox="1">
            <a:spLocks noGrp="1"/>
          </p:cNvSpPr>
          <p:nvPr>
            <p:ph type="body" idx="1"/>
          </p:nvPr>
        </p:nvSpPr>
        <p:spPr>
          <a:xfrm>
            <a:off x="540000" y="1204800"/>
            <a:ext cx="7647900" cy="3495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500">
                <a:solidFill>
                  <a:srgbClr val="000000"/>
                </a:solidFill>
              </a:rPr>
              <a:t>List of ways to generate electricity</a:t>
            </a:r>
            <a:endParaRPr sz="1500">
              <a:solidFill>
                <a:srgbClr val="000000"/>
              </a:solidFill>
            </a:endParaRPr>
          </a:p>
          <a:p>
            <a:pPr marL="457200" lvl="0" indent="-317500" algn="l" rtl="0">
              <a:lnSpc>
                <a:spcPct val="107916"/>
              </a:lnSpc>
              <a:spcBef>
                <a:spcPts val="1600"/>
              </a:spcBef>
              <a:spcAft>
                <a:spcPts val="0"/>
              </a:spcAft>
              <a:buClr>
                <a:srgbClr val="000000"/>
              </a:buClr>
              <a:buSzPts val="1400"/>
              <a:buFont typeface="Calibri"/>
              <a:buAutoNum type="arabicPeriod"/>
            </a:pPr>
            <a:r>
              <a:rPr lang="en" sz="1400">
                <a:solidFill>
                  <a:srgbClr val="000000"/>
                </a:solidFill>
                <a:latin typeface="Calibri"/>
                <a:ea typeface="Calibri"/>
                <a:cs typeface="Calibri"/>
                <a:sym typeface="Calibri"/>
              </a:rPr>
              <a:t>Solar Panels</a:t>
            </a:r>
            <a:endParaRPr sz="1400">
              <a:solidFill>
                <a:srgbClr val="000000"/>
              </a:solidFill>
              <a:latin typeface="Calibri"/>
              <a:ea typeface="Calibri"/>
              <a:cs typeface="Calibri"/>
              <a:sym typeface="Calibri"/>
            </a:endParaRPr>
          </a:p>
          <a:p>
            <a:pPr marL="457200" lvl="0" indent="-317500" algn="l" rtl="0">
              <a:lnSpc>
                <a:spcPct val="107916"/>
              </a:lnSpc>
              <a:spcBef>
                <a:spcPts val="800"/>
              </a:spcBef>
              <a:spcAft>
                <a:spcPts val="0"/>
              </a:spcAft>
              <a:buClr>
                <a:srgbClr val="000000"/>
              </a:buClr>
              <a:buSzPts val="1400"/>
              <a:buFont typeface="Calibri"/>
              <a:buAutoNum type="arabicPeriod"/>
            </a:pPr>
            <a:r>
              <a:rPr lang="en" sz="1400">
                <a:solidFill>
                  <a:srgbClr val="000000"/>
                </a:solidFill>
                <a:latin typeface="Calibri"/>
                <a:ea typeface="Calibri"/>
                <a:cs typeface="Calibri"/>
                <a:sym typeface="Calibri"/>
              </a:rPr>
              <a:t>Windmills</a:t>
            </a:r>
            <a:endParaRPr sz="1400">
              <a:solidFill>
                <a:srgbClr val="000000"/>
              </a:solidFill>
              <a:latin typeface="Calibri"/>
              <a:ea typeface="Calibri"/>
              <a:cs typeface="Calibri"/>
              <a:sym typeface="Calibri"/>
            </a:endParaRPr>
          </a:p>
          <a:p>
            <a:pPr marL="457200" lvl="0" indent="-317500" algn="l" rtl="0">
              <a:lnSpc>
                <a:spcPct val="107916"/>
              </a:lnSpc>
              <a:spcBef>
                <a:spcPts val="800"/>
              </a:spcBef>
              <a:spcAft>
                <a:spcPts val="800"/>
              </a:spcAft>
              <a:buClr>
                <a:srgbClr val="000000"/>
              </a:buClr>
              <a:buSzPts val="1400"/>
              <a:buFont typeface="Calibri"/>
              <a:buAutoNum type="arabicPeriod"/>
            </a:pPr>
            <a:r>
              <a:rPr lang="en" sz="1400">
                <a:solidFill>
                  <a:srgbClr val="000000"/>
                </a:solidFill>
                <a:latin typeface="Calibri"/>
                <a:ea typeface="Calibri"/>
                <a:cs typeface="Calibri"/>
                <a:sym typeface="Calibri"/>
              </a:rPr>
              <a:t>Dam’s</a:t>
            </a:r>
            <a:endParaRPr sz="1400">
              <a:solidFill>
                <a:srgbClr val="000000"/>
              </a:solidFill>
              <a:latin typeface="Calibri"/>
              <a:ea typeface="Calibri"/>
              <a:cs typeface="Calibri"/>
              <a:sym typeface="Calibri"/>
            </a:endParaRPr>
          </a:p>
        </p:txBody>
      </p:sp>
      <p:pic>
        <p:nvPicPr>
          <p:cNvPr id="1477" name="Google Shape;1477;p74"/>
          <p:cNvPicPr preferRelativeResize="0"/>
          <p:nvPr/>
        </p:nvPicPr>
        <p:blipFill>
          <a:blip r:embed="rId3">
            <a:alphaModFix/>
          </a:blip>
          <a:stretch>
            <a:fillRect/>
          </a:stretch>
        </p:blipFill>
        <p:spPr>
          <a:xfrm>
            <a:off x="5063949" y="2848750"/>
            <a:ext cx="4080051" cy="2294750"/>
          </a:xfrm>
          <a:prstGeom prst="rect">
            <a:avLst/>
          </a:prstGeom>
          <a:noFill/>
          <a:ln>
            <a:noFill/>
          </a:ln>
        </p:spPr>
      </p:pic>
      <p:pic>
        <p:nvPicPr>
          <p:cNvPr id="1478" name="Google Shape;1478;p74"/>
          <p:cNvPicPr preferRelativeResize="0"/>
          <p:nvPr/>
        </p:nvPicPr>
        <p:blipFill>
          <a:blip r:embed="rId4">
            <a:alphaModFix/>
          </a:blip>
          <a:stretch>
            <a:fillRect/>
          </a:stretch>
        </p:blipFill>
        <p:spPr>
          <a:xfrm>
            <a:off x="1786832" y="2848751"/>
            <a:ext cx="3277117" cy="2447149"/>
          </a:xfrm>
          <a:prstGeom prst="rect">
            <a:avLst/>
          </a:prstGeom>
          <a:noFill/>
          <a:ln>
            <a:noFill/>
          </a:ln>
        </p:spPr>
      </p:pic>
      <p:pic>
        <p:nvPicPr>
          <p:cNvPr id="1479" name="Google Shape;1479;p74"/>
          <p:cNvPicPr preferRelativeResize="0"/>
          <p:nvPr/>
        </p:nvPicPr>
        <p:blipFill rotWithShape="1">
          <a:blip r:embed="rId5">
            <a:alphaModFix/>
          </a:blip>
          <a:srcRect t="17795" b="9656"/>
          <a:stretch/>
        </p:blipFill>
        <p:spPr>
          <a:xfrm>
            <a:off x="5715850" y="1411924"/>
            <a:ext cx="3428150" cy="3731574"/>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1479"/>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41"/>
        <p:cNvGrpSpPr/>
        <p:nvPr/>
      </p:nvGrpSpPr>
      <p:grpSpPr>
        <a:xfrm>
          <a:off x="0" y="0"/>
          <a:ext cx="0" cy="0"/>
          <a:chOff x="0" y="0"/>
          <a:chExt cx="0" cy="0"/>
        </a:xfrm>
      </p:grpSpPr>
      <p:sp>
        <p:nvSpPr>
          <p:cNvPr id="1342" name="Google Shape;1342;p57"/>
          <p:cNvSpPr txBox="1">
            <a:spLocks noGrp="1"/>
          </p:cNvSpPr>
          <p:nvPr>
            <p:ph type="subTitle" idx="1"/>
          </p:nvPr>
        </p:nvSpPr>
        <p:spPr>
          <a:xfrm>
            <a:off x="3054000" y="2962350"/>
            <a:ext cx="3036000" cy="1080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endParaRPr/>
          </a:p>
        </p:txBody>
      </p:sp>
      <p:pic>
        <p:nvPicPr>
          <p:cNvPr id="1343" name="Google Shape;1343;p57" descr="Svardiagram i Analyse. Titel på spørgsmål: How many Earths would you need if everyone was like you?. Antal svar: 5 svar." title="How many Earths would you need if everyone was like you?"/>
          <p:cNvPicPr preferRelativeResize="0"/>
          <p:nvPr/>
        </p:nvPicPr>
        <p:blipFill>
          <a:blip r:embed="rId3">
            <a:alphaModFix/>
          </a:blip>
          <a:stretch>
            <a:fillRect/>
          </a:stretch>
        </p:blipFill>
        <p:spPr>
          <a:xfrm>
            <a:off x="1612850" y="121400"/>
            <a:ext cx="6769249" cy="26885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47"/>
        <p:cNvGrpSpPr/>
        <p:nvPr/>
      </p:nvGrpSpPr>
      <p:grpSpPr>
        <a:xfrm>
          <a:off x="0" y="0"/>
          <a:ext cx="0" cy="0"/>
          <a:chOff x="0" y="0"/>
          <a:chExt cx="0" cy="0"/>
        </a:xfrm>
      </p:grpSpPr>
      <p:sp>
        <p:nvSpPr>
          <p:cNvPr id="1348" name="Google Shape;1348;p58"/>
          <p:cNvSpPr txBox="1">
            <a:spLocks noGrp="1"/>
          </p:cNvSpPr>
          <p:nvPr>
            <p:ph type="subTitle" idx="1"/>
          </p:nvPr>
        </p:nvSpPr>
        <p:spPr>
          <a:xfrm>
            <a:off x="3054000" y="2962350"/>
            <a:ext cx="3036000" cy="1080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endParaRPr/>
          </a:p>
        </p:txBody>
      </p:sp>
      <p:sp>
        <p:nvSpPr>
          <p:cNvPr id="1349" name="Google Shape;1349;p58"/>
          <p:cNvSpPr txBox="1">
            <a:spLocks noGrp="1"/>
          </p:cNvSpPr>
          <p:nvPr>
            <p:ph type="ctrTitle"/>
          </p:nvPr>
        </p:nvSpPr>
        <p:spPr>
          <a:xfrm>
            <a:off x="1122900" y="1100250"/>
            <a:ext cx="6898200" cy="18273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endParaRPr/>
          </a:p>
        </p:txBody>
      </p:sp>
      <p:pic>
        <p:nvPicPr>
          <p:cNvPr id="1350" name="Google Shape;1350;p58" descr="Svardiagram i Analyse. Titel på spørgsmål: Your Ecological Footprint by Land Type (choose the one with the highest value). Antal svar: 5 svar." title="Your Ecological Footprint by Land Type (choose the one with the highest value)"/>
          <p:cNvPicPr preferRelativeResize="0"/>
          <p:nvPr/>
        </p:nvPicPr>
        <p:blipFill>
          <a:blip r:embed="rId3">
            <a:alphaModFix/>
          </a:blip>
          <a:stretch>
            <a:fillRect/>
          </a:stretch>
        </p:blipFill>
        <p:spPr>
          <a:xfrm>
            <a:off x="827325" y="647400"/>
            <a:ext cx="7193774" cy="3027842"/>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54"/>
        <p:cNvGrpSpPr/>
        <p:nvPr/>
      </p:nvGrpSpPr>
      <p:grpSpPr>
        <a:xfrm>
          <a:off x="0" y="0"/>
          <a:ext cx="0" cy="0"/>
          <a:chOff x="0" y="0"/>
          <a:chExt cx="0" cy="0"/>
        </a:xfrm>
      </p:grpSpPr>
      <p:sp>
        <p:nvSpPr>
          <p:cNvPr id="1355" name="Google Shape;1355;p59"/>
          <p:cNvSpPr txBox="1">
            <a:spLocks noGrp="1"/>
          </p:cNvSpPr>
          <p:nvPr>
            <p:ph type="subTitle" idx="1"/>
          </p:nvPr>
        </p:nvSpPr>
        <p:spPr>
          <a:xfrm>
            <a:off x="3054000" y="2962350"/>
            <a:ext cx="3036000" cy="1080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endParaRPr/>
          </a:p>
        </p:txBody>
      </p:sp>
      <p:sp>
        <p:nvSpPr>
          <p:cNvPr id="1356" name="Google Shape;1356;p59"/>
          <p:cNvSpPr txBox="1">
            <a:spLocks noGrp="1"/>
          </p:cNvSpPr>
          <p:nvPr>
            <p:ph type="ctrTitle"/>
          </p:nvPr>
        </p:nvSpPr>
        <p:spPr>
          <a:xfrm>
            <a:off x="1122900" y="1100250"/>
            <a:ext cx="6898200" cy="18273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endParaRPr/>
          </a:p>
        </p:txBody>
      </p:sp>
      <p:pic>
        <p:nvPicPr>
          <p:cNvPr id="1357" name="Google Shape;1357;p59" descr="Svardiagram i Analyse. Titel på spørgsmål: Your Ecological Footprint by consumption category (choose the one with the highest value). Antal svar: 5 svar." title="Your Ecological Footprint by consumption category (choose the one with the highest value)"/>
          <p:cNvPicPr preferRelativeResize="0"/>
          <p:nvPr/>
        </p:nvPicPr>
        <p:blipFill>
          <a:blip r:embed="rId3">
            <a:alphaModFix/>
          </a:blip>
          <a:stretch>
            <a:fillRect/>
          </a:stretch>
        </p:blipFill>
        <p:spPr>
          <a:xfrm>
            <a:off x="1122900" y="647400"/>
            <a:ext cx="6989676" cy="29419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61"/>
        <p:cNvGrpSpPr/>
        <p:nvPr/>
      </p:nvGrpSpPr>
      <p:grpSpPr>
        <a:xfrm>
          <a:off x="0" y="0"/>
          <a:ext cx="0" cy="0"/>
          <a:chOff x="0" y="0"/>
          <a:chExt cx="0" cy="0"/>
        </a:xfrm>
      </p:grpSpPr>
      <p:sp>
        <p:nvSpPr>
          <p:cNvPr id="1362" name="Google Shape;1362;p60"/>
          <p:cNvSpPr txBox="1">
            <a:spLocks noGrp="1"/>
          </p:cNvSpPr>
          <p:nvPr>
            <p:ph type="subTitle" idx="1"/>
          </p:nvPr>
        </p:nvSpPr>
        <p:spPr>
          <a:xfrm>
            <a:off x="3054000" y="2962350"/>
            <a:ext cx="3036000" cy="1080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endParaRPr/>
          </a:p>
        </p:txBody>
      </p:sp>
      <p:sp>
        <p:nvSpPr>
          <p:cNvPr id="1363" name="Google Shape;1363;p60"/>
          <p:cNvSpPr txBox="1">
            <a:spLocks noGrp="1"/>
          </p:cNvSpPr>
          <p:nvPr>
            <p:ph type="ctrTitle"/>
          </p:nvPr>
        </p:nvSpPr>
        <p:spPr>
          <a:xfrm>
            <a:off x="1122900" y="1100250"/>
            <a:ext cx="6898200" cy="18273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endParaRPr/>
          </a:p>
        </p:txBody>
      </p:sp>
      <p:pic>
        <p:nvPicPr>
          <p:cNvPr id="1364" name="Google Shape;1364;p60" descr="Svardiagram i Analyse. Titel på spørgsmål: How many global hectars (gha) is your ecological footprint?. Antal svar: 5 svar." title="How many global hectars (gha) is your ecological footprint?"/>
          <p:cNvPicPr preferRelativeResize="0"/>
          <p:nvPr/>
        </p:nvPicPr>
        <p:blipFill>
          <a:blip r:embed="rId3">
            <a:alphaModFix/>
          </a:blip>
          <a:stretch>
            <a:fillRect/>
          </a:stretch>
        </p:blipFill>
        <p:spPr>
          <a:xfrm>
            <a:off x="1122900" y="647400"/>
            <a:ext cx="6898202" cy="2903444"/>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68"/>
        <p:cNvGrpSpPr/>
        <p:nvPr/>
      </p:nvGrpSpPr>
      <p:grpSpPr>
        <a:xfrm>
          <a:off x="0" y="0"/>
          <a:ext cx="0" cy="0"/>
          <a:chOff x="0" y="0"/>
          <a:chExt cx="0" cy="0"/>
        </a:xfrm>
      </p:grpSpPr>
      <p:sp>
        <p:nvSpPr>
          <p:cNvPr id="1369" name="Google Shape;1369;p61"/>
          <p:cNvSpPr txBox="1">
            <a:spLocks noGrp="1"/>
          </p:cNvSpPr>
          <p:nvPr>
            <p:ph type="subTitle" idx="1"/>
          </p:nvPr>
        </p:nvSpPr>
        <p:spPr>
          <a:xfrm>
            <a:off x="3054000" y="2962350"/>
            <a:ext cx="3036000" cy="1080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endParaRPr/>
          </a:p>
        </p:txBody>
      </p:sp>
      <p:sp>
        <p:nvSpPr>
          <p:cNvPr id="1370" name="Google Shape;1370;p61"/>
          <p:cNvSpPr txBox="1">
            <a:spLocks noGrp="1"/>
          </p:cNvSpPr>
          <p:nvPr>
            <p:ph type="ctrTitle"/>
          </p:nvPr>
        </p:nvSpPr>
        <p:spPr>
          <a:xfrm>
            <a:off x="1122900" y="1100250"/>
            <a:ext cx="6898200" cy="18273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endParaRPr/>
          </a:p>
        </p:txBody>
      </p:sp>
      <p:pic>
        <p:nvPicPr>
          <p:cNvPr id="1371" name="Google Shape;1371;p61" descr="Svardiagram i Analyse. Titel på spørgsmål: How many  is your CO2  emissions in tonnes per year?. Antal svar: 5 svar." title="How many  is your CO2  emissions in tonnes per year?"/>
          <p:cNvPicPr preferRelativeResize="0"/>
          <p:nvPr/>
        </p:nvPicPr>
        <p:blipFill>
          <a:blip r:embed="rId3">
            <a:alphaModFix/>
          </a:blip>
          <a:stretch>
            <a:fillRect/>
          </a:stretch>
        </p:blipFill>
        <p:spPr>
          <a:xfrm>
            <a:off x="1249175" y="647400"/>
            <a:ext cx="6832026" cy="27465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75"/>
        <p:cNvGrpSpPr/>
        <p:nvPr/>
      </p:nvGrpSpPr>
      <p:grpSpPr>
        <a:xfrm>
          <a:off x="0" y="0"/>
          <a:ext cx="0" cy="0"/>
          <a:chOff x="0" y="0"/>
          <a:chExt cx="0" cy="0"/>
        </a:xfrm>
      </p:grpSpPr>
      <p:sp>
        <p:nvSpPr>
          <p:cNvPr id="1376" name="Google Shape;1376;p62"/>
          <p:cNvSpPr txBox="1">
            <a:spLocks noGrp="1"/>
          </p:cNvSpPr>
          <p:nvPr>
            <p:ph type="subTitle" idx="1"/>
          </p:nvPr>
        </p:nvSpPr>
        <p:spPr>
          <a:xfrm>
            <a:off x="3054000" y="2962350"/>
            <a:ext cx="3036000" cy="1080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endParaRPr/>
          </a:p>
        </p:txBody>
      </p:sp>
      <p:sp>
        <p:nvSpPr>
          <p:cNvPr id="1377" name="Google Shape;1377;p62"/>
          <p:cNvSpPr txBox="1">
            <a:spLocks noGrp="1"/>
          </p:cNvSpPr>
          <p:nvPr>
            <p:ph type="ctrTitle"/>
          </p:nvPr>
        </p:nvSpPr>
        <p:spPr>
          <a:xfrm>
            <a:off x="1122900" y="1100250"/>
            <a:ext cx="6898200" cy="18273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endParaRPr/>
          </a:p>
        </p:txBody>
      </p:sp>
      <p:pic>
        <p:nvPicPr>
          <p:cNvPr id="1378" name="Google Shape;1378;p62" descr="Svardiagram i Analyse. Titel på spørgsmål: What is your % of your total ecological footprint?. Antal svar: 5 svar." title="What is your % of your total ecological footprint?"/>
          <p:cNvPicPr preferRelativeResize="0"/>
          <p:nvPr/>
        </p:nvPicPr>
        <p:blipFill>
          <a:blip r:embed="rId3">
            <a:alphaModFix/>
          </a:blip>
          <a:stretch>
            <a:fillRect/>
          </a:stretch>
        </p:blipFill>
        <p:spPr>
          <a:xfrm>
            <a:off x="1122900" y="1100250"/>
            <a:ext cx="7103058" cy="29896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82"/>
        <p:cNvGrpSpPr/>
        <p:nvPr/>
      </p:nvGrpSpPr>
      <p:grpSpPr>
        <a:xfrm>
          <a:off x="0" y="0"/>
          <a:ext cx="0" cy="0"/>
          <a:chOff x="0" y="0"/>
          <a:chExt cx="0" cy="0"/>
        </a:xfrm>
      </p:grpSpPr>
      <p:sp>
        <p:nvSpPr>
          <p:cNvPr id="1383" name="Google Shape;1383;p63"/>
          <p:cNvSpPr txBox="1">
            <a:spLocks noGrp="1"/>
          </p:cNvSpPr>
          <p:nvPr>
            <p:ph type="subTitle" idx="1"/>
          </p:nvPr>
        </p:nvSpPr>
        <p:spPr>
          <a:xfrm>
            <a:off x="3054000" y="2962350"/>
            <a:ext cx="3036000" cy="1080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endParaRPr/>
          </a:p>
        </p:txBody>
      </p:sp>
      <p:sp>
        <p:nvSpPr>
          <p:cNvPr id="1384" name="Google Shape;1384;p63"/>
          <p:cNvSpPr txBox="1">
            <a:spLocks noGrp="1"/>
          </p:cNvSpPr>
          <p:nvPr>
            <p:ph type="ctrTitle"/>
          </p:nvPr>
        </p:nvSpPr>
        <p:spPr>
          <a:xfrm>
            <a:off x="1122900" y="1100250"/>
            <a:ext cx="6898200" cy="18273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endParaRPr/>
          </a:p>
        </p:txBody>
      </p:sp>
      <p:pic>
        <p:nvPicPr>
          <p:cNvPr id="1385" name="Google Shape;1385;p63" descr="Svardiagram i Analyse. Titel på spørgsmål: How do you feel about your footprint?. Antal svar: 5 svar." title="How do you feel about your footprint?"/>
          <p:cNvPicPr preferRelativeResize="0"/>
          <p:nvPr/>
        </p:nvPicPr>
        <p:blipFill>
          <a:blip r:embed="rId3">
            <a:alphaModFix/>
          </a:blip>
          <a:stretch>
            <a:fillRect/>
          </a:stretch>
        </p:blipFill>
        <p:spPr>
          <a:xfrm>
            <a:off x="1434208" y="1100250"/>
            <a:ext cx="6239590" cy="3065774"/>
          </a:xfrm>
          <a:prstGeom prst="rect">
            <a:avLst/>
          </a:prstGeom>
          <a:noFill/>
          <a:ln>
            <a:noFill/>
          </a:ln>
        </p:spPr>
      </p:pic>
    </p:spTree>
  </p:cSld>
  <p:clrMapOvr>
    <a:masterClrMapping/>
  </p:clrMapOvr>
</p:sld>
</file>

<file path=ppt/theme/theme1.xml><?xml version="1.0" encoding="utf-8"?>
<a:theme xmlns:a="http://schemas.openxmlformats.org/drawingml/2006/main" name="Pollution Reduction Social Media XL by Slidesgo">
  <a:themeElements>
    <a:clrScheme name="Simple Light">
      <a:dk1>
        <a:srgbClr val="614444"/>
      </a:dk1>
      <a:lt1>
        <a:srgbClr val="F3E1CE"/>
      </a:lt1>
      <a:dk2>
        <a:srgbClr val="614444"/>
      </a:dk2>
      <a:lt2>
        <a:srgbClr val="F3E1CE"/>
      </a:lt2>
      <a:accent1>
        <a:srgbClr val="F3E1CE"/>
      </a:accent1>
      <a:accent2>
        <a:srgbClr val="E4BBA5"/>
      </a:accent2>
      <a:accent3>
        <a:srgbClr val="614444"/>
      </a:accent3>
      <a:accent4>
        <a:srgbClr val="938080"/>
      </a:accent4>
      <a:accent5>
        <a:srgbClr val="F6F1E1"/>
      </a:accent5>
      <a:accent6>
        <a:srgbClr val="E4BBA5"/>
      </a:accent6>
      <a:hlink>
        <a:srgbClr val="614444"/>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1156</Words>
  <Application>Microsoft Office PowerPoint</Application>
  <PresentationFormat>On-screen Show (16:9)</PresentationFormat>
  <Paragraphs>82</Paragraphs>
  <Slides>20</Slides>
  <Notes>20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20</vt:i4>
      </vt:variant>
    </vt:vector>
  </HeadingPairs>
  <TitlesOfParts>
    <vt:vector size="28" baseType="lpstr">
      <vt:lpstr>Barlow Medium</vt:lpstr>
      <vt:lpstr>Catamaran</vt:lpstr>
      <vt:lpstr>Roboto</vt:lpstr>
      <vt:lpstr>Arial</vt:lpstr>
      <vt:lpstr>Barlow SemiBold</vt:lpstr>
      <vt:lpstr>Calibri</vt:lpstr>
      <vt:lpstr>Barlow</vt:lpstr>
      <vt:lpstr>Pollution Reduction Social Media XL by Slidesgo</vt:lpstr>
      <vt:lpstr>ELECTRICITY CONTSUMPTION  and REDUCTION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Faktura and Energy comsumption in the homes - Home 1 </vt:lpstr>
      <vt:lpstr>Faktura and Energy comsumption in the homes - Home 2</vt:lpstr>
      <vt:lpstr>School Faktura</vt:lpstr>
      <vt:lpstr>PowerPoint Presentation</vt:lpstr>
      <vt:lpstr>Recycle</vt:lpstr>
      <vt:lpstr>Avoid food waste</vt:lpstr>
      <vt:lpstr>Recycle metals</vt:lpstr>
      <vt:lpstr>Turn off the lights</vt:lpstr>
      <vt:lpstr>New electronics</vt:lpstr>
      <vt:lpstr>Public Transportation</vt:lpstr>
      <vt:lpstr>Green energy 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ELECTRICITY CONTSUMPTION  and REDUCTION </dc:title>
  <dc:creator>Sílvia Domingos</dc:creator>
  <cp:lastModifiedBy>Sílvia Domingos</cp:lastModifiedBy>
  <cp:revision>1</cp:revision>
  <dcterms:modified xsi:type="dcterms:W3CDTF">2023-05-30T09:41:29Z</dcterms:modified>
</cp:coreProperties>
</file>